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8" r:id="rId4"/>
    <p:sldId id="259" r:id="rId5"/>
    <p:sldId id="260" r:id="rId6"/>
    <p:sldId id="261" r:id="rId7"/>
    <p:sldId id="267" r:id="rId8"/>
    <p:sldId id="262" r:id="rId9"/>
    <p:sldId id="263" r:id="rId10"/>
    <p:sldId id="264" r:id="rId11"/>
    <p:sldId id="265" r:id="rId12"/>
    <p:sldId id="266" r:id="rId13"/>
  </p:sldIdLst>
  <p:sldSz cx="9144000" cy="6858000"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3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211CC779-EBA9-4EC2-8370-00B8BEB06304}" type="slidenum">
              <a:t>‹N°›</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32"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0D03D948-F70F-4EC5-851F-E25F55BA887B}"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4"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35"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36"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37"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92823D28-6137-4558-8876-355B64D0270B}" type="slidenum">
              <a:t>‹N°›</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9"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40"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41"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42"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43"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44"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84A18D1B-137B-4B96-8B1C-C69F4C1A89CD}" type="slidenum">
              <a:t>‹N°›</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DF2B2B26-EF34-4441-AAFF-8267C9B48F84}" type="slidenum">
              <a:t>‹N°›</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53"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655CE4F1-11BB-41F9-871A-206C5C3FD120}"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55"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5553D0EF-B96B-41DB-90F4-34632C57E915}"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57"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58"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88A1FF15-830A-4522-BDAD-557401C4F30F}"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E8D43B44-EB31-4F51-8F4D-E388AB698FA7}"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0" name="PlaceHolder 1"/>
          <p:cNvSpPr>
            <a:spLocks noGrp="1"/>
          </p:cNvSpPr>
          <p:nvPr>
            <p:ph type="subTitle"/>
          </p:nvPr>
        </p:nvSpPr>
        <p:spPr>
          <a:xfrm>
            <a:off x="457200" y="273600"/>
            <a:ext cx="8229240" cy="5307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74890B67-1151-4D61-B1A5-2FBCA501CE63}"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62"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3"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4"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EB259795-01BA-4718-91C2-EE9094A049C3}"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0" name="PlaceHolder 2"/>
          <p:cNvSpPr>
            <a:spLocks noGrp="1"/>
          </p:cNvSpPr>
          <p:nvPr>
            <p:ph type="subTitle"/>
          </p:nvPr>
        </p:nvSpPr>
        <p:spPr>
          <a:xfrm>
            <a:off x="457200" y="1604520"/>
            <a:ext cx="8229240" cy="397728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76F2CAAE-D280-4DD3-8EB6-84BEE7086372}" type="slidenum">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66"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7"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8"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CDCEE9BC-0699-47C0-9E74-8581155005A0}"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0"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72"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0A789B84-90F2-4BE2-9FD6-8B66086FB4EA}"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4" name="PlaceHolder 2"/>
          <p:cNvSpPr>
            <a:spLocks noGrp="1"/>
          </p:cNvSpPr>
          <p:nvPr>
            <p:ph/>
          </p:nvPr>
        </p:nvSpPr>
        <p:spPr>
          <a:xfrm>
            <a:off x="457200" y="1604520"/>
            <a:ext cx="822924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75" name="PlaceHolder 3"/>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6CE8601F-D0CF-4142-BD2D-6B53A070EC7C}"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7"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78"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79"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80" name="PlaceHolder 5"/>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4E9DB2E5-8FD7-4A64-B8BF-DA0237141A16}" type="slidenum">
              <a:t>‹N°›</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82" name="PlaceHolder 2"/>
          <p:cNvSpPr>
            <a:spLocks noGrp="1"/>
          </p:cNvSpPr>
          <p:nvPr>
            <p:ph/>
          </p:nvPr>
        </p:nvSpPr>
        <p:spPr>
          <a:xfrm>
            <a:off x="457200" y="160452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83" name="PlaceHolder 3"/>
          <p:cNvSpPr>
            <a:spLocks noGrp="1"/>
          </p:cNvSpPr>
          <p:nvPr>
            <p:ph/>
          </p:nvPr>
        </p:nvSpPr>
        <p:spPr>
          <a:xfrm>
            <a:off x="3239640" y="160452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84" name="PlaceHolder 4"/>
          <p:cNvSpPr>
            <a:spLocks noGrp="1"/>
          </p:cNvSpPr>
          <p:nvPr>
            <p:ph/>
          </p:nvPr>
        </p:nvSpPr>
        <p:spPr>
          <a:xfrm>
            <a:off x="6022080" y="160452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85" name="PlaceHolder 5"/>
          <p:cNvSpPr>
            <a:spLocks noGrp="1"/>
          </p:cNvSpPr>
          <p:nvPr>
            <p:ph/>
          </p:nvPr>
        </p:nvSpPr>
        <p:spPr>
          <a:xfrm>
            <a:off x="457200" y="368208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86" name="PlaceHolder 6"/>
          <p:cNvSpPr>
            <a:spLocks noGrp="1"/>
          </p:cNvSpPr>
          <p:nvPr>
            <p:ph/>
          </p:nvPr>
        </p:nvSpPr>
        <p:spPr>
          <a:xfrm>
            <a:off x="3239640" y="368208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87" name="PlaceHolder 7"/>
          <p:cNvSpPr>
            <a:spLocks noGrp="1"/>
          </p:cNvSpPr>
          <p:nvPr>
            <p:ph/>
          </p:nvPr>
        </p:nvSpPr>
        <p:spPr>
          <a:xfrm>
            <a:off x="6022080" y="3682080"/>
            <a:ext cx="26496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F137A630-8010-4E0F-8C0B-C4E43F38FFBB}" type="slidenum">
              <a:t>‹N°›</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2" name="PlaceHolder 2"/>
          <p:cNvSpPr>
            <a:spLocks noGrp="1"/>
          </p:cNvSpPr>
          <p:nvPr>
            <p:ph/>
          </p:nvPr>
        </p:nvSpPr>
        <p:spPr>
          <a:xfrm>
            <a:off x="457200" y="1604520"/>
            <a:ext cx="822924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06633697-297B-4E4B-AF26-61DB4AF2ECD1}" type="slidenum">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4"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15"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1D3EFFB9-BE6D-48FC-AA47-5DC8C697BF9C}"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A77C53AF-A66D-41CE-ACB2-C2DBB7A70D97}"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457200" y="273600"/>
            <a:ext cx="8229240" cy="53078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133BD183-3D5C-4375-9F84-3958BB1C389C}"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9"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20" name="PlaceHolder 3"/>
          <p:cNvSpPr>
            <a:spLocks noGrp="1"/>
          </p:cNvSpPr>
          <p:nvPr>
            <p:ph/>
          </p:nvPr>
        </p:nvSpPr>
        <p:spPr>
          <a:xfrm>
            <a:off x="467424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21" name="PlaceHolder 4"/>
          <p:cNvSpPr>
            <a:spLocks noGrp="1"/>
          </p:cNvSpPr>
          <p:nvPr>
            <p:ph/>
          </p:nvPr>
        </p:nvSpPr>
        <p:spPr>
          <a:xfrm>
            <a:off x="45720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34B46EF9-B2C4-414C-9063-47624203E1CD}"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3" name="PlaceHolder 2"/>
          <p:cNvSpPr>
            <a:spLocks noGrp="1"/>
          </p:cNvSpPr>
          <p:nvPr>
            <p:ph/>
          </p:nvPr>
        </p:nvSpPr>
        <p:spPr>
          <a:xfrm>
            <a:off x="457200" y="1604520"/>
            <a:ext cx="4015800" cy="397728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24"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25" name="PlaceHolder 4"/>
          <p:cNvSpPr>
            <a:spLocks noGrp="1"/>
          </p:cNvSpPr>
          <p:nvPr>
            <p:ph/>
          </p:nvPr>
        </p:nvSpPr>
        <p:spPr>
          <a:xfrm>
            <a:off x="4674240" y="368208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6BB731C6-7D1F-43E1-AAC8-489396C75823}"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7" name="PlaceHolder 2"/>
          <p:cNvSpPr>
            <a:spLocks noGrp="1"/>
          </p:cNvSpPr>
          <p:nvPr>
            <p:ph/>
          </p:nvPr>
        </p:nvSpPr>
        <p:spPr>
          <a:xfrm>
            <a:off x="45720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28" name="PlaceHolder 3"/>
          <p:cNvSpPr>
            <a:spLocks noGrp="1"/>
          </p:cNvSpPr>
          <p:nvPr>
            <p:ph/>
          </p:nvPr>
        </p:nvSpPr>
        <p:spPr>
          <a:xfrm>
            <a:off x="4674240" y="1604520"/>
            <a:ext cx="401580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29" name="PlaceHolder 4"/>
          <p:cNvSpPr>
            <a:spLocks noGrp="1"/>
          </p:cNvSpPr>
          <p:nvPr>
            <p:ph/>
          </p:nvPr>
        </p:nvSpPr>
        <p:spPr>
          <a:xfrm>
            <a:off x="457200" y="3682080"/>
            <a:ext cx="8229240" cy="1896840"/>
          </a:xfrm>
          <a:prstGeom prst="rect">
            <a:avLst/>
          </a:prstGeom>
          <a:noFill/>
          <a:ln w="0">
            <a:noFill/>
          </a:ln>
        </p:spPr>
        <p:txBody>
          <a:bodyPr lIns="0" tIns="0" rIns="0" bIns="0" anchor="t">
            <a:normAutofit/>
          </a:bodyPr>
          <a:lstStyle/>
          <a:p>
            <a:pPr indent="0">
              <a:spcBef>
                <a:spcPts val="1417"/>
              </a:spcBef>
              <a:buNone/>
            </a:pPr>
            <a:endParaRPr lang="fr-FR" sz="18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E95EC23C-9D23-4FD1-AE00-F405C69278F5}"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Freeform 6" hidden="1"/>
          <p:cNvSpPr/>
          <p:nvPr/>
        </p:nvSpPr>
        <p:spPr>
          <a:xfrm>
            <a:off x="-2520" y="5050800"/>
            <a:ext cx="3572640" cy="1805760"/>
          </a:xfrm>
          <a:custGeom>
            <a:avLst/>
            <a:gdLst>
              <a:gd name="textAreaLeft" fmla="*/ 0 w 3572640"/>
              <a:gd name="textAreaRight" fmla="*/ 3574080 w 3572640"/>
              <a:gd name="textAreaTop" fmla="*/ 0 h 1805760"/>
              <a:gd name="textAreaBottom" fmla="*/ 1807200 h 1805760"/>
            </a:gdLst>
            <a:ahLst/>
            <a:cxnLst/>
            <a:rect l="textAreaLeft" t="textAreaTop" r="textAreaRight" b="textAreaBottom"/>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en-US" sz="1800" b="0" strike="noStrike" spc="-1">
              <a:solidFill>
                <a:schemeClr val="lt1"/>
              </a:solidFill>
              <a:latin typeface="Franklin Gothic Book"/>
              <a:ea typeface="DejaVu Sans"/>
            </a:endParaRPr>
          </a:p>
        </p:txBody>
      </p:sp>
      <p:sp>
        <p:nvSpPr>
          <p:cNvPr id="10" name="Freeform 7" hidden="1"/>
          <p:cNvSpPr/>
          <p:nvPr/>
        </p:nvSpPr>
        <p:spPr>
          <a:xfrm>
            <a:off x="-2520" y="5051160"/>
            <a:ext cx="9145080" cy="1805400"/>
          </a:xfrm>
          <a:custGeom>
            <a:avLst/>
            <a:gdLst>
              <a:gd name="textAreaLeft" fmla="*/ 0 w 9145080"/>
              <a:gd name="textAreaRight" fmla="*/ 9146520 w 9145080"/>
              <a:gd name="textAreaTop" fmla="*/ 0 h 1805400"/>
              <a:gd name="textAreaBottom" fmla="*/ 1806840 h 1805400"/>
            </a:gdLst>
            <a:ahLst/>
            <a:cxnLst/>
            <a:rect l="textAreaLeft" t="textAreaTop" r="textAreaRight" b="textAreaBottom"/>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en-US" sz="1800" b="0" strike="noStrike" spc="-1">
              <a:solidFill>
                <a:schemeClr val="lt1"/>
              </a:solidFill>
              <a:latin typeface="Franklin Gothic Book"/>
              <a:ea typeface="DejaVu Sans"/>
            </a:endParaRPr>
          </a:p>
        </p:txBody>
      </p:sp>
      <p:sp>
        <p:nvSpPr>
          <p:cNvPr id="2" name="Right Triangle 6"/>
          <p:cNvSpPr/>
          <p:nvPr/>
        </p:nvSpPr>
        <p:spPr>
          <a:xfrm>
            <a:off x="0" y="2647800"/>
            <a:ext cx="3570480" cy="42087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en-US" sz="1800" b="0" strike="noStrike" spc="-1">
              <a:solidFill>
                <a:schemeClr val="lt1"/>
              </a:solidFill>
              <a:latin typeface="Franklin Gothic Book"/>
              <a:ea typeface="DejaVu Sans"/>
            </a:endParaRPr>
          </a:p>
        </p:txBody>
      </p:sp>
      <p:sp>
        <p:nvSpPr>
          <p:cNvPr id="3" name="Freeform 7"/>
          <p:cNvSpPr/>
          <p:nvPr/>
        </p:nvSpPr>
        <p:spPr>
          <a:xfrm>
            <a:off x="-2520" y="-1080"/>
            <a:ext cx="9145080" cy="6857640"/>
          </a:xfrm>
          <a:custGeom>
            <a:avLst/>
            <a:gdLst>
              <a:gd name="textAreaLeft" fmla="*/ 0 w 9145080"/>
              <a:gd name="textAreaRight" fmla="*/ 9146520 w 9145080"/>
              <a:gd name="textAreaTop" fmla="*/ 0 h 6857640"/>
              <a:gd name="textAreaBottom" fmla="*/ 6859080 h 6857640"/>
            </a:gdLst>
            <a:ahLst/>
            <a:cxnLst/>
            <a:rect l="textAreaLeft" t="textAreaTop" r="textAreaRight" b="textAreaBottom"/>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en-US" sz="1800" b="0" strike="noStrike" spc="-1">
              <a:solidFill>
                <a:schemeClr val="lt1"/>
              </a:solidFill>
              <a:latin typeface="Franklin Gothic Book"/>
              <a:ea typeface="DejaVu Sans"/>
            </a:endParaRPr>
          </a:p>
        </p:txBody>
      </p:sp>
      <p:sp>
        <p:nvSpPr>
          <p:cNvPr id="4" name="PlaceHolder 1"/>
          <p:cNvSpPr>
            <a:spLocks noGrp="1"/>
          </p:cNvSpPr>
          <p:nvPr>
            <p:ph type="ftr" idx="1"/>
          </p:nvPr>
        </p:nvSpPr>
        <p:spPr>
          <a:xfrm>
            <a:off x="3517560" y="6285240"/>
            <a:ext cx="4722840" cy="27288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fr-FR" sz="1400" b="0" strike="noStrike" spc="-1">
                <a:solidFill>
                  <a:srgbClr val="000000"/>
                </a:solidFill>
                <a:latin typeface="Times New Roman"/>
                <a:ea typeface="DejaVu Sans"/>
              </a:defRPr>
            </a:lvl1pPr>
          </a:lstStyle>
          <a:p>
            <a:pPr indent="0" algn="ctr">
              <a:lnSpc>
                <a:spcPct val="100000"/>
              </a:lnSpc>
              <a:buNone/>
              <a:tabLst>
                <a:tab pos="0" algn="l"/>
              </a:tabLst>
            </a:pPr>
            <a:r>
              <a:rPr lang="fr-FR" sz="1400" b="0" strike="noStrike" spc="-1">
                <a:solidFill>
                  <a:srgbClr val="000000"/>
                </a:solidFill>
                <a:latin typeface="Times New Roman"/>
                <a:ea typeface="DejaVu Sans"/>
              </a:rPr>
              <a:t>&lt;pied de page&gt;</a:t>
            </a:r>
            <a:endParaRPr lang="fr-FR" sz="1400" b="0" strike="noStrike" spc="-1">
              <a:solidFill>
                <a:srgbClr val="000000"/>
              </a:solidFill>
              <a:latin typeface="Times New Roman"/>
            </a:endParaRPr>
          </a:p>
        </p:txBody>
      </p:sp>
      <p:sp>
        <p:nvSpPr>
          <p:cNvPr id="5" name="PlaceHolder 2"/>
          <p:cNvSpPr>
            <a:spLocks noGrp="1"/>
          </p:cNvSpPr>
          <p:nvPr>
            <p:ph type="sldNum" idx="2"/>
          </p:nvPr>
        </p:nvSpPr>
        <p:spPr>
          <a:xfrm>
            <a:off x="8400960" y="6170760"/>
            <a:ext cx="501480" cy="501480"/>
          </a:xfrm>
          <a:prstGeom prst="rect">
            <a:avLst/>
          </a:prstGeom>
          <a:noFill/>
          <a:ln w="19080">
            <a:solidFill>
              <a:srgbClr val="FFFFFF"/>
            </a:solidFill>
            <a:round/>
          </a:ln>
        </p:spPr>
        <p:txBody>
          <a:bodyPr lIns="9000" tIns="9000" rIns="9000" bIns="9000" anchor="ctr">
            <a:noAutofit/>
          </a:bodyPr>
          <a:lstStyle>
            <a:lvl1pPr indent="0" algn="ctr">
              <a:lnSpc>
                <a:spcPct val="100000"/>
              </a:lnSpc>
              <a:buNone/>
              <a:tabLst>
                <a:tab pos="0" algn="l"/>
              </a:tabLst>
              <a:defRPr lang="fr-FR" sz="1650" b="0" strike="noStrike" spc="-1">
                <a:solidFill>
                  <a:srgbClr val="FFFFFF"/>
                </a:solidFill>
                <a:latin typeface="Franklin Gothic Book"/>
                <a:ea typeface="DejaVu Sans"/>
              </a:defRPr>
            </a:lvl1pPr>
          </a:lstStyle>
          <a:p>
            <a:pPr indent="0" algn="ctr">
              <a:lnSpc>
                <a:spcPct val="100000"/>
              </a:lnSpc>
              <a:buNone/>
              <a:tabLst>
                <a:tab pos="0" algn="l"/>
              </a:tabLst>
            </a:pPr>
            <a:fld id="{DFD7DB16-9F78-4A68-BD7A-4D888B0E1750}" type="slidenum">
              <a:rPr lang="fr-FR" sz="1650" b="0" strike="noStrike" spc="-1">
                <a:solidFill>
                  <a:srgbClr val="FFFFFF"/>
                </a:solidFill>
                <a:latin typeface="Franklin Gothic Book"/>
                <a:ea typeface="DejaVu Sans"/>
              </a:rPr>
              <a:t>‹N°›</a:t>
            </a:fld>
            <a:endParaRPr lang="fr-FR" sz="1650" b="0" strike="noStrike" spc="-1">
              <a:solidFill>
                <a:srgbClr val="000000"/>
              </a:solidFill>
              <a:latin typeface="Times New Roman"/>
            </a:endParaRPr>
          </a:p>
        </p:txBody>
      </p:sp>
      <p:sp>
        <p:nvSpPr>
          <p:cNvPr id="6" name="PlaceHolder 3"/>
          <p:cNvSpPr>
            <a:spLocks noGrp="1"/>
          </p:cNvSpPr>
          <p:nvPr>
            <p:ph type="dt" idx="3"/>
          </p:nvPr>
        </p:nvSpPr>
        <p:spPr>
          <a:xfrm rot="19140000">
            <a:off x="200160" y="5870160"/>
            <a:ext cx="2174760" cy="199800"/>
          </a:xfrm>
          <a:prstGeom prst="rect">
            <a:avLst/>
          </a:prstGeom>
          <a:noFill/>
          <a:ln w="0">
            <a:noFill/>
          </a:ln>
        </p:spPr>
        <p:txBody>
          <a:bodyPr lIns="90000" tIns="45000" rIns="90000" bIns="45000" anchor="ctr">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&lt;date/heure&gt;</a:t>
            </a:r>
          </a:p>
        </p:txBody>
      </p:sp>
      <p:sp>
        <p:nvSpPr>
          <p:cNvPr id="7" name="PlaceHolder 4"/>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8"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Freeform 6"/>
          <p:cNvSpPr/>
          <p:nvPr/>
        </p:nvSpPr>
        <p:spPr>
          <a:xfrm>
            <a:off x="-2520" y="5050800"/>
            <a:ext cx="3572640" cy="1805760"/>
          </a:xfrm>
          <a:custGeom>
            <a:avLst/>
            <a:gdLst>
              <a:gd name="textAreaLeft" fmla="*/ 0 w 3572640"/>
              <a:gd name="textAreaRight" fmla="*/ 3574080 w 3572640"/>
              <a:gd name="textAreaTop" fmla="*/ 0 h 1805760"/>
              <a:gd name="textAreaBottom" fmla="*/ 1807200 h 1805760"/>
            </a:gdLst>
            <a:ahLst/>
            <a:cxnLst/>
            <a:rect l="textAreaLeft" t="textAreaTop" r="textAreaRight" b="textAreaBottom"/>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en-US" sz="1800" b="0" strike="noStrike" spc="-1">
              <a:solidFill>
                <a:schemeClr val="lt1"/>
              </a:solidFill>
              <a:latin typeface="Franklin Gothic Book"/>
              <a:ea typeface="DejaVu Sans"/>
            </a:endParaRPr>
          </a:p>
        </p:txBody>
      </p:sp>
      <p:sp>
        <p:nvSpPr>
          <p:cNvPr id="46" name="Freeform 7"/>
          <p:cNvSpPr/>
          <p:nvPr/>
        </p:nvSpPr>
        <p:spPr>
          <a:xfrm>
            <a:off x="-2520" y="5051160"/>
            <a:ext cx="9145080" cy="1805400"/>
          </a:xfrm>
          <a:custGeom>
            <a:avLst/>
            <a:gdLst>
              <a:gd name="textAreaLeft" fmla="*/ 0 w 9145080"/>
              <a:gd name="textAreaRight" fmla="*/ 9146520 w 9145080"/>
              <a:gd name="textAreaTop" fmla="*/ 0 h 1805400"/>
              <a:gd name="textAreaBottom" fmla="*/ 1806840 h 1805400"/>
            </a:gdLst>
            <a:ahLst/>
            <a:cxnLst/>
            <a:rect l="textAreaLeft" t="textAreaTop" r="textAreaRight" b="textAreaBottom"/>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en-US" sz="1800" b="0" strike="noStrike" spc="-1">
              <a:solidFill>
                <a:schemeClr val="lt1"/>
              </a:solidFill>
              <a:latin typeface="Franklin Gothic Book"/>
              <a:ea typeface="DejaVu Sans"/>
            </a:endParaRPr>
          </a:p>
        </p:txBody>
      </p:sp>
      <p:sp>
        <p:nvSpPr>
          <p:cNvPr id="47" name="PlaceHolder 1"/>
          <p:cNvSpPr>
            <a:spLocks noGrp="1"/>
          </p:cNvSpPr>
          <p:nvPr>
            <p:ph type="ftr" idx="4"/>
          </p:nvPr>
        </p:nvSpPr>
        <p:spPr>
          <a:xfrm>
            <a:off x="3517560" y="6285240"/>
            <a:ext cx="4722840" cy="27288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fr-FR" sz="1400" b="0" strike="noStrike" spc="-1">
                <a:solidFill>
                  <a:srgbClr val="000000"/>
                </a:solidFill>
                <a:latin typeface="Times New Roman"/>
                <a:ea typeface="DejaVu Sans"/>
              </a:defRPr>
            </a:lvl1pPr>
          </a:lstStyle>
          <a:p>
            <a:pPr indent="0" algn="ctr">
              <a:lnSpc>
                <a:spcPct val="100000"/>
              </a:lnSpc>
              <a:buNone/>
              <a:tabLst>
                <a:tab pos="0" algn="l"/>
              </a:tabLst>
            </a:pPr>
            <a:r>
              <a:rPr lang="fr-FR" sz="1400" b="0" strike="noStrike" spc="-1">
                <a:solidFill>
                  <a:srgbClr val="000000"/>
                </a:solidFill>
                <a:latin typeface="Times New Roman"/>
                <a:ea typeface="DejaVu Sans"/>
              </a:rPr>
              <a:t>&lt;pied de page&gt;</a:t>
            </a:r>
            <a:endParaRPr lang="fr-FR" sz="1400" b="0" strike="noStrike" spc="-1">
              <a:solidFill>
                <a:srgbClr val="000000"/>
              </a:solidFill>
              <a:latin typeface="Times New Roman"/>
            </a:endParaRPr>
          </a:p>
        </p:txBody>
      </p:sp>
      <p:sp>
        <p:nvSpPr>
          <p:cNvPr id="48" name="PlaceHolder 2"/>
          <p:cNvSpPr>
            <a:spLocks noGrp="1"/>
          </p:cNvSpPr>
          <p:nvPr>
            <p:ph type="sldNum" idx="5"/>
          </p:nvPr>
        </p:nvSpPr>
        <p:spPr>
          <a:xfrm>
            <a:off x="8400960" y="6170760"/>
            <a:ext cx="501480" cy="501480"/>
          </a:xfrm>
          <a:prstGeom prst="rect">
            <a:avLst/>
          </a:prstGeom>
          <a:noFill/>
          <a:ln w="19080">
            <a:solidFill>
              <a:srgbClr val="FFFFFF"/>
            </a:solidFill>
            <a:round/>
          </a:ln>
        </p:spPr>
        <p:txBody>
          <a:bodyPr lIns="9000" tIns="9000" rIns="9000" bIns="9000" anchor="ctr">
            <a:noAutofit/>
          </a:bodyPr>
          <a:lstStyle>
            <a:lvl1pPr indent="0" algn="ctr">
              <a:lnSpc>
                <a:spcPct val="100000"/>
              </a:lnSpc>
              <a:buNone/>
              <a:tabLst>
                <a:tab pos="0" algn="l"/>
              </a:tabLst>
              <a:defRPr lang="fr-FR" sz="1650" b="0" strike="noStrike" spc="-1">
                <a:solidFill>
                  <a:srgbClr val="FFFFFF"/>
                </a:solidFill>
                <a:latin typeface="Franklin Gothic Book"/>
                <a:ea typeface="DejaVu Sans"/>
              </a:defRPr>
            </a:lvl1pPr>
          </a:lstStyle>
          <a:p>
            <a:pPr indent="0" algn="ctr">
              <a:lnSpc>
                <a:spcPct val="100000"/>
              </a:lnSpc>
              <a:buNone/>
              <a:tabLst>
                <a:tab pos="0" algn="l"/>
              </a:tabLst>
            </a:pPr>
            <a:fld id="{67FB98C2-FDEF-4BBD-819C-A8F5D21F873A}" type="slidenum">
              <a:rPr lang="fr-FR" sz="1650" b="0" strike="noStrike" spc="-1">
                <a:solidFill>
                  <a:srgbClr val="FFFFFF"/>
                </a:solidFill>
                <a:latin typeface="Franklin Gothic Book"/>
                <a:ea typeface="DejaVu Sans"/>
              </a:rPr>
              <a:t>‹N°›</a:t>
            </a:fld>
            <a:endParaRPr lang="fr-FR" sz="1650" b="0" strike="noStrike" spc="-1">
              <a:solidFill>
                <a:srgbClr val="000000"/>
              </a:solidFill>
              <a:latin typeface="Times New Roman"/>
            </a:endParaRPr>
          </a:p>
        </p:txBody>
      </p:sp>
      <p:sp>
        <p:nvSpPr>
          <p:cNvPr id="49" name="PlaceHolder 3"/>
          <p:cNvSpPr>
            <a:spLocks noGrp="1"/>
          </p:cNvSpPr>
          <p:nvPr>
            <p:ph type="dt" idx="6"/>
          </p:nvPr>
        </p:nvSpPr>
        <p:spPr>
          <a:xfrm rot="19140000">
            <a:off x="200160" y="5870160"/>
            <a:ext cx="2174760" cy="199800"/>
          </a:xfrm>
          <a:prstGeom prst="rect">
            <a:avLst/>
          </a:prstGeom>
          <a:noFill/>
          <a:ln w="0">
            <a:noFill/>
          </a:ln>
        </p:spPr>
        <p:txBody>
          <a:bodyPr lIns="90000" tIns="45000" rIns="90000" bIns="45000" anchor="ctr">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&lt;date/heure&gt;</a:t>
            </a:r>
          </a:p>
        </p:txBody>
      </p:sp>
      <p:sp>
        <p:nvSpPr>
          <p:cNvPr id="50" name="PlaceHolder 4"/>
          <p:cNvSpPr>
            <a:spLocks noGrp="1"/>
          </p:cNvSpPr>
          <p:nvPr>
            <p:ph type="title"/>
          </p:nvPr>
        </p:nvSpPr>
        <p:spPr>
          <a:xfrm>
            <a:off x="457200" y="273600"/>
            <a:ext cx="8229240" cy="1144800"/>
          </a:xfrm>
          <a:prstGeom prst="rect">
            <a:avLst/>
          </a:prstGeom>
          <a:noFill/>
          <a:ln w="0">
            <a:noFill/>
          </a:ln>
        </p:spPr>
        <p:txBody>
          <a:bodyPr lIns="0" tIns="0" rIns="0" bIns="0" anchor="ctr">
            <a:noAutofit/>
          </a:bodyPr>
          <a:lstStyle/>
          <a:p>
            <a:pPr indent="0">
              <a:buNone/>
            </a:pPr>
            <a:r>
              <a:rPr lang="fr-FR" sz="1800" b="0" strike="noStrike" spc="-1">
                <a:solidFill>
                  <a:srgbClr val="000000"/>
                </a:solidFill>
                <a:latin typeface="Arial"/>
              </a:rPr>
              <a:t>Cliquez pour éditer le format du texte-titre</a:t>
            </a:r>
          </a:p>
        </p:txBody>
      </p:sp>
      <p:sp>
        <p:nvSpPr>
          <p:cNvPr id="51" name="PlaceHolder 5"/>
          <p:cNvSpPr>
            <a:spLocks noGrp="1"/>
          </p:cNvSpPr>
          <p:nvPr>
            <p:ph type="body"/>
          </p:nvPr>
        </p:nvSpPr>
        <p:spPr>
          <a:xfrm>
            <a:off x="457200" y="160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gecnozay44@orange.fr"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p:cNvSpPr>
          <p:nvPr>
            <p:ph type="title"/>
          </p:nvPr>
        </p:nvSpPr>
        <p:spPr>
          <a:xfrm rot="19140000">
            <a:off x="639360" y="1434240"/>
            <a:ext cx="5713200" cy="1564920"/>
          </a:xfrm>
          <a:prstGeom prst="rect">
            <a:avLst/>
          </a:prstGeom>
          <a:noFill/>
          <a:ln w="0">
            <a:noFill/>
          </a:ln>
        </p:spPr>
        <p:txBody>
          <a:bodyPr lIns="0" tIns="0" rIns="0" bIns="9000" anchor="b">
            <a:noAutofit/>
          </a:bodyPr>
          <a:lstStyle/>
          <a:p>
            <a:pPr indent="0" algn="ctr">
              <a:lnSpc>
                <a:spcPct val="100000"/>
              </a:lnSpc>
              <a:buNone/>
              <a:tabLst>
                <a:tab pos="0" algn="l"/>
              </a:tabLst>
            </a:pPr>
            <a:r>
              <a:rPr lang="fr-FR" sz="2400" b="0" strike="noStrike" cap="all" spc="-1" dirty="0">
                <a:solidFill>
                  <a:srgbClr val="FF0000"/>
                </a:solidFill>
                <a:latin typeface="Franklin Gothic Medium"/>
              </a:rPr>
              <a:t>OGEC Nozay- Ecole Ste marie / collège st joseph</a:t>
            </a:r>
            <a:br>
              <a:rPr sz="2400" dirty="0"/>
            </a:br>
            <a:endParaRPr lang="fr-FR" sz="2400" b="0" strike="noStrike" spc="-1" dirty="0">
              <a:solidFill>
                <a:srgbClr val="000000"/>
              </a:solidFill>
              <a:latin typeface="Arial"/>
            </a:endParaRPr>
          </a:p>
        </p:txBody>
      </p:sp>
      <p:pic>
        <p:nvPicPr>
          <p:cNvPr id="89" name="Image 3"/>
          <p:cNvPicPr/>
          <p:nvPr/>
        </p:nvPicPr>
        <p:blipFill>
          <a:blip r:embed="rId2"/>
          <a:stretch/>
        </p:blipFill>
        <p:spPr>
          <a:xfrm>
            <a:off x="467640" y="476640"/>
            <a:ext cx="2518920" cy="1006560"/>
          </a:xfrm>
          <a:prstGeom prst="rect">
            <a:avLst/>
          </a:prstGeom>
          <a:ln w="0">
            <a:noFill/>
          </a:ln>
        </p:spPr>
      </p:pic>
      <p:sp>
        <p:nvSpPr>
          <p:cNvPr id="90" name="ZoneTexte 4"/>
          <p:cNvSpPr/>
          <p:nvPr/>
        </p:nvSpPr>
        <p:spPr>
          <a:xfrm>
            <a:off x="5508000" y="4293000"/>
            <a:ext cx="3310920" cy="1186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pPr>
            <a:r>
              <a:rPr lang="fr-FR" sz="1800" b="0" strike="noStrike" spc="-1">
                <a:solidFill>
                  <a:srgbClr val="000000"/>
                </a:solidFill>
                <a:latin typeface="Franklin Gothic Book"/>
                <a:ea typeface="DejaVu Sans"/>
              </a:rPr>
              <a:t>2 boulevard Aristide Briand</a:t>
            </a:r>
            <a:br>
              <a:rPr sz="1800"/>
            </a:br>
            <a:r>
              <a:rPr lang="fr-FR" sz="1800" b="0" strike="noStrike" spc="-1">
                <a:solidFill>
                  <a:srgbClr val="000000"/>
                </a:solidFill>
                <a:latin typeface="Franklin Gothic Book"/>
                <a:ea typeface="DejaVu Sans"/>
              </a:rPr>
              <a:t>44170 NOZAY</a:t>
            </a:r>
            <a:br>
              <a:rPr sz="1800"/>
            </a:br>
            <a:r>
              <a:rPr lang="fr-FR" sz="1800" b="0" strike="noStrike" spc="-1">
                <a:solidFill>
                  <a:srgbClr val="000000"/>
                </a:solidFill>
                <a:latin typeface="Franklin Gothic Book"/>
                <a:ea typeface="DejaVu Sans"/>
              </a:rPr>
              <a:t>E-mail : </a:t>
            </a:r>
            <a:r>
              <a:rPr lang="fr-FR" sz="1800" b="0" u="sng" strike="noStrike" spc="-1">
                <a:solidFill>
                  <a:srgbClr val="5F5F5F"/>
                </a:solidFill>
                <a:uFillTx/>
                <a:latin typeface="Franklin Gothic Book"/>
                <a:ea typeface="DejaVu Sans"/>
                <a:hlinkClick r:id="rId3"/>
              </a:rPr>
              <a:t>ogecnozay44@orange.fr</a:t>
            </a:r>
            <a:endParaRPr lang="fr-FR" sz="1800" b="0" strike="noStrike" spc="-1">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3000" advTm="1000"/>
    </mc:Choice>
    <mc:Fallback xmlns="">
      <p:transition spd="slow" advTm="1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1" presetClass="entr" fill="hold" nodeType="withEffect">
                                  <p:stCondLst>
                                    <p:cond delay="2000"/>
                                  </p:stCondLst>
                                  <p:childTnLst>
                                    <p:set>
                                      <p:cBhvr>
                                        <p:cTn id="6" dur="1" fill="hold">
                                          <p:stCondLst>
                                            <p:cond delay="9"/>
                                          </p:stCondLst>
                                        </p:cTn>
                                        <p:tgtEl>
                                          <p:spTgt spid="89"/>
                                        </p:tgtEl>
                                        <p:attrNameLst>
                                          <p:attrName>style.visibility</p:attrName>
                                        </p:attrNameLst>
                                      </p:cBhvr>
                                      <p:to>
                                        <p:strVal val="visible"/>
                                      </p:to>
                                    </p:set>
                                  </p:childTnLst>
                                </p:cTn>
                              </p:par>
                            </p:childTnLst>
                          </p:cTn>
                        </p:par>
                        <p:par>
                          <p:cTn id="7" fill="hold">
                            <p:stCondLst>
                              <p:cond delay="2010"/>
                            </p:stCondLst>
                            <p:childTnLst>
                              <p:par>
                                <p:cTn id="8" presetID="2" presetClass="entr" presetSubtype="4" fill="hold" grpId="0" nodeType="afterEffect">
                                  <p:stCondLst>
                                    <p:cond delay="1000"/>
                                  </p:stCondLst>
                                  <p:childTnLst>
                                    <p:set>
                                      <p:cBhvr>
                                        <p:cTn id="9" dur="1" fill="hold">
                                          <p:stCondLst>
                                            <p:cond delay="0"/>
                                          </p:stCondLst>
                                        </p:cTn>
                                        <p:tgtEl>
                                          <p:spTgt spid="88"/>
                                        </p:tgtEl>
                                        <p:attrNameLst>
                                          <p:attrName>style.visibility</p:attrName>
                                        </p:attrNameLst>
                                      </p:cBhvr>
                                      <p:to>
                                        <p:strVal val="visible"/>
                                      </p:to>
                                    </p:set>
                                    <p:anim calcmode="lin" valueType="num">
                                      <p:cBhvr additive="base">
                                        <p:cTn id="10" dur="5000" fill="hold"/>
                                        <p:tgtEl>
                                          <p:spTgt spid="88"/>
                                        </p:tgtEl>
                                        <p:attrNameLst>
                                          <p:attrName>ppt_x</p:attrName>
                                        </p:attrNameLst>
                                      </p:cBhvr>
                                      <p:tavLst>
                                        <p:tav tm="0">
                                          <p:val>
                                            <p:strVal val="#ppt_x"/>
                                          </p:val>
                                        </p:tav>
                                        <p:tav tm="100000">
                                          <p:val>
                                            <p:strVal val="#ppt_x"/>
                                          </p:val>
                                        </p:tav>
                                      </p:tavLst>
                                    </p:anim>
                                    <p:anim calcmode="lin" valueType="num">
                                      <p:cBhvr additive="base">
                                        <p:cTn id="11" dur="5000" fill="hold"/>
                                        <p:tgtEl>
                                          <p:spTgt spid="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822960" y="188640"/>
            <a:ext cx="7519680" cy="862560"/>
          </a:xfrm>
          <a:prstGeom prst="rect">
            <a:avLst/>
          </a:prstGeom>
          <a:noFill/>
          <a:ln w="0">
            <a:noFill/>
          </a:ln>
        </p:spPr>
        <p:txBody>
          <a:bodyPr lIns="90000" tIns="45000" rIns="90000" bIns="45000" anchor="ctr">
            <a:noAutofit/>
          </a:bodyPr>
          <a:lstStyle/>
          <a:p>
            <a:pPr indent="0">
              <a:lnSpc>
                <a:spcPct val="100000"/>
              </a:lnSpc>
              <a:buNone/>
              <a:tabLst>
                <a:tab pos="0" algn="l"/>
              </a:tabLst>
            </a:pPr>
            <a:r>
              <a:rPr lang="fr-FR" sz="2800" b="0" strike="noStrike" cap="all" spc="-1" dirty="0">
                <a:solidFill>
                  <a:srgbClr val="FF0000"/>
                </a:solidFill>
                <a:latin typeface="Franklin Gothic Medium"/>
              </a:rPr>
              <a:t>APPEL AUX DONS : </a:t>
            </a:r>
            <a:r>
              <a:rPr lang="fr-FR" sz="2000" b="0" strike="noStrike" cap="all" spc="-1" dirty="0">
                <a:solidFill>
                  <a:srgbClr val="FF0000"/>
                </a:solidFill>
                <a:latin typeface="Franklin Gothic Medium"/>
              </a:rPr>
              <a:t>VOUS SOUHAITEZ APPORTER VOTRE SOUTIEN ?</a:t>
            </a:r>
            <a:endParaRPr lang="fr-FR" sz="2000" b="0" strike="noStrike" spc="-1" dirty="0">
              <a:solidFill>
                <a:srgbClr val="000000"/>
              </a:solidFill>
              <a:latin typeface="Arial"/>
            </a:endParaRPr>
          </a:p>
        </p:txBody>
      </p:sp>
      <p:sp>
        <p:nvSpPr>
          <p:cNvPr id="112" name="PlaceHolder 2"/>
          <p:cNvSpPr>
            <a:spLocks noGrp="1"/>
          </p:cNvSpPr>
          <p:nvPr>
            <p:ph/>
          </p:nvPr>
        </p:nvSpPr>
        <p:spPr>
          <a:xfrm>
            <a:off x="822960" y="1100519"/>
            <a:ext cx="7519680" cy="4444875"/>
          </a:xfrm>
          <a:prstGeom prst="rect">
            <a:avLst/>
          </a:prstGeom>
          <a:noFill/>
          <a:ln w="0">
            <a:noFill/>
          </a:ln>
        </p:spPr>
        <p:txBody>
          <a:bodyPr lIns="90000" tIns="45000" rIns="90000" bIns="45000" anchor="t">
            <a:normAutofit fontScale="93500"/>
          </a:bodyPr>
          <a:lstStyle/>
          <a:p>
            <a:pPr marL="343080" indent="0">
              <a:lnSpc>
                <a:spcPct val="100000"/>
              </a:lnSpc>
              <a:spcBef>
                <a:spcPts val="799"/>
              </a:spcBef>
              <a:buNone/>
              <a:tabLst>
                <a:tab pos="0" algn="l"/>
              </a:tabLst>
            </a:pPr>
            <a:r>
              <a:rPr lang="fr-FR" sz="1400" b="1" strike="noStrike" spc="-1" dirty="0">
                <a:solidFill>
                  <a:srgbClr val="000000"/>
                </a:solidFill>
                <a:latin typeface="Franklin Gothic Book"/>
              </a:rPr>
              <a:t>Vous pouvez :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&gt;Soutenir en particulier les projets de l’établissement de votre choix.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&gt;Contribuer au fonds de solidarité de l’Enseignement Catholique de Loire-Atlantique.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Ce fonds permet de répondre à des projets de solidarité tels que :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   * des prêts ou aides à l’investissement dans le cas de projets liés à la rénovation ou à la création d’établissements scolaires,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   * des aides au fonctionnement pour les établissements en situation financière fragile,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   * le soutien à la formation des futurs enseignants.</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u="sng" strike="noStrike" spc="-1" dirty="0">
                <a:solidFill>
                  <a:srgbClr val="00B050"/>
                </a:solidFill>
                <a:uFillTx/>
                <a:latin typeface="Franklin Gothic Book"/>
              </a:rPr>
              <a:t>Particuliers :</a:t>
            </a:r>
            <a:r>
              <a:rPr lang="fr-FR" sz="1400" b="1" strike="noStrike" spc="-1" dirty="0">
                <a:solidFill>
                  <a:srgbClr val="000000"/>
                </a:solidFill>
                <a:latin typeface="Franklin Gothic Book"/>
              </a:rPr>
              <a:t> 66% du don vient en réduction de l’impôt sur le revenu. Ainsi un don de 100€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strike="noStrike" spc="-1" dirty="0">
                <a:solidFill>
                  <a:srgbClr val="000000"/>
                </a:solidFill>
                <a:latin typeface="Franklin Gothic Book"/>
              </a:rPr>
              <a:t>ne coûte que 34€ dans la limite de 20% du revenu imposable (75% du don vient en déduction de l’ISF). </a:t>
            </a:r>
            <a:endParaRPr lang="fr-FR" sz="1400" b="0" strike="noStrike" spc="-1" dirty="0">
              <a:solidFill>
                <a:srgbClr val="000000"/>
              </a:solidFill>
              <a:latin typeface="Arial"/>
            </a:endParaRPr>
          </a:p>
          <a:p>
            <a:pPr marL="343080" indent="0">
              <a:lnSpc>
                <a:spcPct val="100000"/>
              </a:lnSpc>
              <a:spcBef>
                <a:spcPts val="799"/>
              </a:spcBef>
              <a:buNone/>
              <a:tabLst>
                <a:tab pos="0" algn="l"/>
              </a:tabLst>
            </a:pPr>
            <a:r>
              <a:rPr lang="fr-FR" sz="1400" b="1" u="sng" strike="noStrike" spc="-1" dirty="0">
                <a:solidFill>
                  <a:srgbClr val="00B050"/>
                </a:solidFill>
                <a:uFillTx/>
                <a:latin typeface="Franklin Gothic Book"/>
              </a:rPr>
              <a:t>Entreprises : </a:t>
            </a:r>
            <a:r>
              <a:rPr lang="fr-FR" sz="1400" b="1" strike="noStrike" spc="-1" dirty="0">
                <a:solidFill>
                  <a:srgbClr val="000000"/>
                </a:solidFill>
                <a:latin typeface="Franklin Gothic Book"/>
              </a:rPr>
              <a:t>60% du don est déductible des impôts dans la limite de 0,5% du chiffre d’affaires</a:t>
            </a:r>
            <a:endParaRPr lang="fr-FR" sz="1400" b="0" strike="noStrike" spc="-1"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3000" advTm="12000"/>
    </mc:Choice>
    <mc:Fallback xmlns="">
      <p:transition spd="slow" advTm="12000"/>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111"/>
                                        </p:tgtEl>
                                      </p:cBhvr>
                                    </p:animEffect>
                                    <p:animScale>
                                      <p:cBhvr>
                                        <p:cTn id="7" dur="250" autoRev="1" fill="hold"/>
                                        <p:tgtEl>
                                          <p:spTgt spid="111"/>
                                        </p:tgtEl>
                                      </p:cBhvr>
                                      <p:by x="105000" y="105000"/>
                                    </p:animScale>
                                  </p:childTnLst>
                                </p:cTn>
                              </p:par>
                            </p:childTnLst>
                          </p:cTn>
                        </p:par>
                        <p:par>
                          <p:cTn id="8" fill="hold">
                            <p:stCondLst>
                              <p:cond delay="500"/>
                            </p:stCondLst>
                            <p:childTnLst>
                              <p:par>
                                <p:cTn id="9" presetID="1" presetClass="entr" fill="hold" nodeType="afterEffect">
                                  <p:stCondLst>
                                    <p:cond delay="500"/>
                                  </p:stCondLst>
                                  <p:childTnLst>
                                    <p:set>
                                      <p:cBhvr>
                                        <p:cTn id="10" dur="1" fill="hold">
                                          <p:stCondLst>
                                            <p:cond delay="0"/>
                                          </p:stCondLst>
                                        </p:cTn>
                                        <p:tgtEl>
                                          <p:spTgt spid="112">
                                            <p:txEl>
                                              <p:pRg st="0" end="0"/>
                                            </p:txEl>
                                          </p:spTgt>
                                        </p:tgtEl>
                                        <p:attrNameLst>
                                          <p:attrName>style.visibility</p:attrName>
                                        </p:attrNameLst>
                                      </p:cBhvr>
                                      <p:to>
                                        <p:strVal val="visible"/>
                                      </p:to>
                                    </p:set>
                                  </p:childTnLst>
                                </p:cTn>
                              </p:par>
                              <p:par>
                                <p:cTn id="11" presetID="1" presetClass="entr" fill="hold" nodeType="withEffect">
                                  <p:stCondLst>
                                    <p:cond delay="500"/>
                                  </p:stCondLst>
                                  <p:childTnLst>
                                    <p:set>
                                      <p:cBhvr>
                                        <p:cTn id="12" dur="1" fill="hold">
                                          <p:stCondLst>
                                            <p:cond delay="0"/>
                                          </p:stCondLst>
                                        </p:cTn>
                                        <p:tgtEl>
                                          <p:spTgt spid="112">
                                            <p:txEl>
                                              <p:pRg st="1" end="1"/>
                                            </p:txEl>
                                          </p:spTgt>
                                        </p:tgtEl>
                                        <p:attrNameLst>
                                          <p:attrName>style.visibility</p:attrName>
                                        </p:attrNameLst>
                                      </p:cBhvr>
                                      <p:to>
                                        <p:strVal val="visible"/>
                                      </p:to>
                                    </p:set>
                                  </p:childTnLst>
                                </p:cTn>
                              </p:par>
                            </p:childTnLst>
                          </p:cTn>
                        </p:par>
                        <p:par>
                          <p:cTn id="13" fill="hold">
                            <p:stCondLst>
                              <p:cond delay="1000"/>
                            </p:stCondLst>
                            <p:childTnLst>
                              <p:par>
                                <p:cTn id="14" presetID="1" presetClass="entr" fill="hold" nodeType="afterEffect">
                                  <p:stCondLst>
                                    <p:cond delay="0"/>
                                  </p:stCondLst>
                                  <p:childTnLst>
                                    <p:set>
                                      <p:cBhvr>
                                        <p:cTn id="15" dur="1" fill="hold">
                                          <p:stCondLst>
                                            <p:cond delay="0"/>
                                          </p:stCondLst>
                                        </p:cTn>
                                        <p:tgtEl>
                                          <p:spTgt spid="112">
                                            <p:txEl>
                                              <p:pRg st="2" end="2"/>
                                            </p:txEl>
                                          </p:spTgt>
                                        </p:tgtEl>
                                        <p:attrNameLst>
                                          <p:attrName>style.visibility</p:attrName>
                                        </p:attrNameLst>
                                      </p:cBhvr>
                                      <p:to>
                                        <p:strVal val="visible"/>
                                      </p:to>
                                    </p:set>
                                  </p:childTnLst>
                                </p:cTn>
                              </p:par>
                            </p:childTnLst>
                          </p:cTn>
                        </p:par>
                        <p:par>
                          <p:cTn id="16" fill="hold">
                            <p:stCondLst>
                              <p:cond delay="1000"/>
                            </p:stCondLst>
                            <p:childTnLst>
                              <p:par>
                                <p:cTn id="17" presetID="1" presetClass="entr" fill="hold" nodeType="afterEffect">
                                  <p:stCondLst>
                                    <p:cond delay="0"/>
                                  </p:stCondLst>
                                  <p:childTnLst>
                                    <p:set>
                                      <p:cBhvr>
                                        <p:cTn id="18" dur="1" fill="hold">
                                          <p:stCondLst>
                                            <p:cond delay="0"/>
                                          </p:stCondLst>
                                        </p:cTn>
                                        <p:tgtEl>
                                          <p:spTgt spid="112">
                                            <p:txEl>
                                              <p:pRg st="3" end="3"/>
                                            </p:txEl>
                                          </p:spTgt>
                                        </p:tgtEl>
                                        <p:attrNameLst>
                                          <p:attrName>style.visibility</p:attrName>
                                        </p:attrNameLst>
                                      </p:cBhvr>
                                      <p:to>
                                        <p:strVal val="visible"/>
                                      </p:to>
                                    </p:set>
                                  </p:childTnLst>
                                </p:cTn>
                              </p:par>
                            </p:childTnLst>
                          </p:cTn>
                        </p:par>
                        <p:par>
                          <p:cTn id="19" fill="hold">
                            <p:stCondLst>
                              <p:cond delay="1000"/>
                            </p:stCondLst>
                            <p:childTnLst>
                              <p:par>
                                <p:cTn id="20" presetID="1" presetClass="entr" fill="hold" nodeType="afterEffect">
                                  <p:stCondLst>
                                    <p:cond delay="0"/>
                                  </p:stCondLst>
                                  <p:childTnLst>
                                    <p:set>
                                      <p:cBhvr>
                                        <p:cTn id="21" dur="1" fill="hold">
                                          <p:stCondLst>
                                            <p:cond delay="0"/>
                                          </p:stCondLst>
                                        </p:cTn>
                                        <p:tgtEl>
                                          <p:spTgt spid="112">
                                            <p:txEl>
                                              <p:pRg st="4" end="4"/>
                                            </p:txEl>
                                          </p:spTgt>
                                        </p:tgtEl>
                                        <p:attrNameLst>
                                          <p:attrName>style.visibility</p:attrName>
                                        </p:attrNameLst>
                                      </p:cBhvr>
                                      <p:to>
                                        <p:strVal val="visible"/>
                                      </p:to>
                                    </p:set>
                                  </p:childTnLst>
                                </p:cTn>
                              </p:par>
                            </p:childTnLst>
                          </p:cTn>
                        </p:par>
                        <p:par>
                          <p:cTn id="22" fill="hold">
                            <p:stCondLst>
                              <p:cond delay="1000"/>
                            </p:stCondLst>
                            <p:childTnLst>
                              <p:par>
                                <p:cTn id="23" presetID="1" presetClass="entr" fill="hold" nodeType="afterEffect">
                                  <p:stCondLst>
                                    <p:cond delay="0"/>
                                  </p:stCondLst>
                                  <p:childTnLst>
                                    <p:set>
                                      <p:cBhvr>
                                        <p:cTn id="24" dur="1" fill="hold">
                                          <p:stCondLst>
                                            <p:cond delay="0"/>
                                          </p:stCondLst>
                                        </p:cTn>
                                        <p:tgtEl>
                                          <p:spTgt spid="112">
                                            <p:txEl>
                                              <p:pRg st="5" end="5"/>
                                            </p:txEl>
                                          </p:spTgt>
                                        </p:tgtEl>
                                        <p:attrNameLst>
                                          <p:attrName>style.visibility</p:attrName>
                                        </p:attrNameLst>
                                      </p:cBhvr>
                                      <p:to>
                                        <p:strVal val="visible"/>
                                      </p:to>
                                    </p:set>
                                  </p:childTnLst>
                                </p:cTn>
                              </p:par>
                            </p:childTnLst>
                          </p:cTn>
                        </p:par>
                        <p:par>
                          <p:cTn id="25" fill="hold">
                            <p:stCondLst>
                              <p:cond delay="1000"/>
                            </p:stCondLst>
                            <p:childTnLst>
                              <p:par>
                                <p:cTn id="26" presetID="1" presetClass="entr" fill="hold" nodeType="afterEffect">
                                  <p:stCondLst>
                                    <p:cond delay="0"/>
                                  </p:stCondLst>
                                  <p:childTnLst>
                                    <p:set>
                                      <p:cBhvr>
                                        <p:cTn id="27" dur="1" fill="hold">
                                          <p:stCondLst>
                                            <p:cond delay="0"/>
                                          </p:stCondLst>
                                        </p:cTn>
                                        <p:tgtEl>
                                          <p:spTgt spid="112">
                                            <p:txEl>
                                              <p:pRg st="6" end="6"/>
                                            </p:txEl>
                                          </p:spTgt>
                                        </p:tgtEl>
                                        <p:attrNameLst>
                                          <p:attrName>style.visibility</p:attrName>
                                        </p:attrNameLst>
                                      </p:cBhvr>
                                      <p:to>
                                        <p:strVal val="visible"/>
                                      </p:to>
                                    </p:set>
                                  </p:childTnLst>
                                </p:cTn>
                              </p:par>
                            </p:childTnLst>
                          </p:cTn>
                        </p:par>
                        <p:par>
                          <p:cTn id="28" fill="hold">
                            <p:stCondLst>
                              <p:cond delay="1000"/>
                            </p:stCondLst>
                            <p:childTnLst>
                              <p:par>
                                <p:cTn id="29" presetID="1" presetClass="entr" fill="hold" nodeType="afterEffect">
                                  <p:stCondLst>
                                    <p:cond delay="1000"/>
                                  </p:stCondLst>
                                  <p:childTnLst>
                                    <p:set>
                                      <p:cBhvr>
                                        <p:cTn id="30" dur="1" fill="hold">
                                          <p:stCondLst>
                                            <p:cond delay="0"/>
                                          </p:stCondLst>
                                        </p:cTn>
                                        <p:tgtEl>
                                          <p:spTgt spid="112">
                                            <p:txEl>
                                              <p:pRg st="8" end="8"/>
                                            </p:txEl>
                                          </p:spTgt>
                                        </p:tgtEl>
                                        <p:attrNameLst>
                                          <p:attrName>style.visibility</p:attrName>
                                        </p:attrNameLst>
                                      </p:cBhvr>
                                      <p:to>
                                        <p:strVal val="visible"/>
                                      </p:to>
                                    </p:set>
                                  </p:childTnLst>
                                </p:cTn>
                              </p:par>
                            </p:childTnLst>
                          </p:cTn>
                        </p:par>
                        <p:par>
                          <p:cTn id="31" fill="hold">
                            <p:stCondLst>
                              <p:cond delay="2000"/>
                            </p:stCondLst>
                            <p:childTnLst>
                              <p:par>
                                <p:cTn id="32" presetID="1" presetClass="entr" fill="hold" nodeType="afterEffect">
                                  <p:stCondLst>
                                    <p:cond delay="0"/>
                                  </p:stCondLst>
                                  <p:childTnLst>
                                    <p:set>
                                      <p:cBhvr>
                                        <p:cTn id="33" dur="1" fill="hold">
                                          <p:stCondLst>
                                            <p:cond delay="0"/>
                                          </p:stCondLst>
                                        </p:cTn>
                                        <p:tgtEl>
                                          <p:spTgt spid="112">
                                            <p:txEl>
                                              <p:pRg st="9" end="9"/>
                                            </p:txEl>
                                          </p:spTgt>
                                        </p:tgtEl>
                                        <p:attrNameLst>
                                          <p:attrName>style.visibility</p:attrName>
                                        </p:attrNameLst>
                                      </p:cBhvr>
                                      <p:to>
                                        <p:strVal val="visible"/>
                                      </p:to>
                                    </p:set>
                                  </p:childTnLst>
                                </p:cTn>
                              </p:par>
                            </p:childTnLst>
                          </p:cTn>
                        </p:par>
                        <p:par>
                          <p:cTn id="34" fill="hold">
                            <p:stCondLst>
                              <p:cond delay="2000"/>
                            </p:stCondLst>
                            <p:childTnLst>
                              <p:par>
                                <p:cTn id="35" presetID="1" presetClass="entr" fill="hold" nodeType="afterEffect">
                                  <p:stCondLst>
                                    <p:cond delay="500"/>
                                  </p:stCondLst>
                                  <p:childTnLst>
                                    <p:set>
                                      <p:cBhvr>
                                        <p:cTn id="36" dur="1" fill="hold">
                                          <p:stCondLst>
                                            <p:cond delay="0"/>
                                          </p:stCondLst>
                                        </p:cTn>
                                        <p:tgtEl>
                                          <p:spTgt spid="1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PlaceHolder 1"/>
          <p:cNvSpPr>
            <a:spLocks noGrp="1"/>
          </p:cNvSpPr>
          <p:nvPr>
            <p:ph/>
          </p:nvPr>
        </p:nvSpPr>
        <p:spPr>
          <a:xfrm>
            <a:off x="827640" y="188640"/>
            <a:ext cx="7519680" cy="4822920"/>
          </a:xfrm>
          <a:prstGeom prst="rect">
            <a:avLst/>
          </a:prstGeom>
          <a:noFill/>
          <a:ln w="0">
            <a:noFill/>
          </a:ln>
        </p:spPr>
        <p:txBody>
          <a:bodyPr lIns="90000" tIns="45000" rIns="90000" bIns="45000" anchor="t">
            <a:noAutofit/>
          </a:bodyPr>
          <a:lstStyle/>
          <a:p>
            <a:pPr marL="343080" indent="0" algn="ctr">
              <a:lnSpc>
                <a:spcPct val="100000"/>
              </a:lnSpc>
              <a:spcBef>
                <a:spcPts val="799"/>
              </a:spcBef>
              <a:buNone/>
              <a:tabLst>
                <a:tab pos="0" algn="l"/>
              </a:tabLst>
            </a:pPr>
            <a:r>
              <a:rPr lang="fr-FR" sz="1800" b="1" strike="noStrike" spc="-1" dirty="0">
                <a:solidFill>
                  <a:srgbClr val="FF0000"/>
                </a:solidFill>
                <a:latin typeface="Franklin Gothic Book"/>
              </a:rPr>
              <a:t>JE SOUTIENS l’Enseignement Catholique de Loire-Atlantique </a:t>
            </a:r>
            <a:endParaRPr lang="fr-FR" sz="1800" b="0" strike="noStrike" spc="-1" dirty="0">
              <a:solidFill>
                <a:srgbClr val="000000"/>
              </a:solidFill>
              <a:latin typeface="Arial"/>
            </a:endParaRPr>
          </a:p>
          <a:p>
            <a:pPr marL="343080" indent="0">
              <a:lnSpc>
                <a:spcPct val="100000"/>
              </a:lnSpc>
              <a:spcBef>
                <a:spcPts val="799"/>
              </a:spcBef>
              <a:buNone/>
              <a:tabLst>
                <a:tab pos="0" algn="l"/>
              </a:tabLst>
            </a:pPr>
            <a:r>
              <a:rPr lang="fr-FR" sz="1600" b="1" strike="noStrike" spc="-1" dirty="0">
                <a:solidFill>
                  <a:srgbClr val="000000"/>
                </a:solidFill>
                <a:latin typeface="Franklin Gothic Book"/>
              </a:rPr>
              <a:t>Je fais un don occasionnel ou régulier en ligne sur :</a:t>
            </a:r>
            <a:r>
              <a:rPr lang="fr-FR" sz="1600" b="0" strike="noStrike" spc="-1" dirty="0">
                <a:solidFill>
                  <a:srgbClr val="000000"/>
                </a:solidFill>
                <a:latin typeface="Franklin Gothic Book"/>
              </a:rPr>
              <a:t>  </a:t>
            </a:r>
            <a:endParaRPr lang="fr-FR" sz="1600" b="0" strike="noStrike" spc="-1" dirty="0">
              <a:solidFill>
                <a:srgbClr val="000000"/>
              </a:solidFill>
              <a:latin typeface="Arial"/>
            </a:endParaRPr>
          </a:p>
          <a:p>
            <a:pPr marL="343080" indent="0">
              <a:lnSpc>
                <a:spcPct val="100000"/>
              </a:lnSpc>
              <a:spcBef>
                <a:spcPts val="799"/>
              </a:spcBef>
              <a:buNone/>
              <a:tabLst>
                <a:tab pos="0" algn="l"/>
              </a:tabLst>
            </a:pPr>
            <a:r>
              <a:rPr lang="fr-FR" sz="1600" b="0" strike="noStrike" spc="-1" dirty="0">
                <a:solidFill>
                  <a:srgbClr val="00B050"/>
                </a:solidFill>
                <a:latin typeface="Franklin Gothic Book"/>
              </a:rPr>
              <a:t>https://soutenir.ec44.fr/faire_un_don/ </a:t>
            </a:r>
            <a:r>
              <a:rPr lang="fr-FR" sz="1600" b="0" strike="noStrike" spc="-1" dirty="0">
                <a:solidFill>
                  <a:srgbClr val="000000"/>
                </a:solidFill>
                <a:latin typeface="Franklin Gothic Book"/>
              </a:rPr>
              <a:t> </a:t>
            </a:r>
            <a:r>
              <a:rPr lang="fr-FR" sz="1600" b="1" strike="noStrike" spc="-1" dirty="0">
                <a:solidFill>
                  <a:srgbClr val="000000"/>
                </a:solidFill>
                <a:latin typeface="Franklin Gothic Book"/>
              </a:rPr>
              <a:t> </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ou je renvoie un coupon, avec mon chèque à l’ordre de la Fondation de la </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Providence, à : </a:t>
            </a:r>
            <a:endParaRPr lang="fr-FR" sz="1600" b="0" strike="noStrike" spc="-1" dirty="0">
              <a:solidFill>
                <a:srgbClr val="000000"/>
              </a:solidFill>
              <a:latin typeface="Arial"/>
            </a:endParaRPr>
          </a:p>
          <a:p>
            <a:pPr marL="343080" indent="0" algn="ctr">
              <a:lnSpc>
                <a:spcPct val="100000"/>
              </a:lnSpc>
              <a:spcBef>
                <a:spcPts val="799"/>
              </a:spcBef>
              <a:buNone/>
              <a:tabLst>
                <a:tab pos="0" algn="l"/>
              </a:tabLst>
            </a:pPr>
            <a:r>
              <a:rPr lang="fr-FR" sz="1600" b="1" strike="noStrike" spc="-1" dirty="0">
                <a:solidFill>
                  <a:srgbClr val="000000"/>
                </a:solidFill>
                <a:latin typeface="Franklin Gothic Book"/>
              </a:rPr>
              <a:t>Gestion des dons - DDEC44 – </a:t>
            </a:r>
            <a:endParaRPr lang="fr-FR" sz="1600" b="0" strike="noStrike" spc="-1" dirty="0">
              <a:solidFill>
                <a:srgbClr val="000000"/>
              </a:solidFill>
              <a:latin typeface="Arial"/>
            </a:endParaRPr>
          </a:p>
          <a:p>
            <a:pPr marL="343080" indent="0" algn="ctr">
              <a:lnSpc>
                <a:spcPct val="100000"/>
              </a:lnSpc>
              <a:spcBef>
                <a:spcPts val="799"/>
              </a:spcBef>
              <a:buNone/>
              <a:tabLst>
                <a:tab pos="0" algn="l"/>
              </a:tabLst>
            </a:pPr>
            <a:r>
              <a:rPr lang="fr-FR" sz="1600" b="1" strike="noStrike" spc="-1" dirty="0">
                <a:solidFill>
                  <a:srgbClr val="000000"/>
                </a:solidFill>
                <a:latin typeface="Franklin Gothic Book"/>
              </a:rPr>
              <a:t>15 rue </a:t>
            </a:r>
            <a:r>
              <a:rPr lang="fr-FR" sz="1600" b="1" strike="noStrike" spc="-1" dirty="0" err="1">
                <a:solidFill>
                  <a:srgbClr val="000000"/>
                </a:solidFill>
                <a:latin typeface="Franklin Gothic Book"/>
              </a:rPr>
              <a:t>Leglas</a:t>
            </a:r>
            <a:r>
              <a:rPr lang="fr-FR" sz="1600" b="1" strike="noStrike" spc="-1" dirty="0">
                <a:solidFill>
                  <a:srgbClr val="000000"/>
                </a:solidFill>
                <a:latin typeface="Franklin Gothic Book"/>
              </a:rPr>
              <a:t>-Maurice BP 44104 – </a:t>
            </a:r>
            <a:endParaRPr lang="fr-FR" sz="1600" b="0" strike="noStrike" spc="-1" dirty="0">
              <a:solidFill>
                <a:srgbClr val="000000"/>
              </a:solidFill>
              <a:latin typeface="Arial"/>
            </a:endParaRPr>
          </a:p>
          <a:p>
            <a:pPr marL="343080" indent="0" algn="ctr">
              <a:lnSpc>
                <a:spcPct val="100000"/>
              </a:lnSpc>
              <a:spcBef>
                <a:spcPts val="799"/>
              </a:spcBef>
              <a:buNone/>
              <a:tabLst>
                <a:tab pos="0" algn="l"/>
              </a:tabLst>
            </a:pPr>
            <a:r>
              <a:rPr lang="fr-FR" sz="1600" b="1" strike="noStrike" spc="-1" dirty="0">
                <a:solidFill>
                  <a:srgbClr val="000000"/>
                </a:solidFill>
                <a:latin typeface="Franklin Gothic Book"/>
              </a:rPr>
              <a:t>44041 Nantes cedex</a:t>
            </a:r>
            <a:endParaRPr lang="fr-FR" sz="1600" b="0" strike="noStrike" spc="-1" dirty="0">
              <a:solidFill>
                <a:srgbClr val="000000"/>
              </a:solidFill>
              <a:latin typeface="Arial"/>
            </a:endParaRPr>
          </a:p>
          <a:p>
            <a:pPr marL="343080" indent="0">
              <a:lnSpc>
                <a:spcPct val="100000"/>
              </a:lnSpc>
              <a:spcBef>
                <a:spcPts val="799"/>
              </a:spcBef>
              <a:buNone/>
              <a:tabLst>
                <a:tab pos="0" algn="l"/>
              </a:tabLst>
            </a:pPr>
            <a:r>
              <a:rPr lang="fr-FR" sz="1600" b="1" strike="noStrike" spc="-1" dirty="0">
                <a:solidFill>
                  <a:srgbClr val="000000"/>
                </a:solidFill>
                <a:latin typeface="Franklin Gothic Book"/>
              </a:rPr>
              <a:t>Bien préciser si vous contribuez au fond de solidarité de l’Enseignement Catholique de Loire-Atlantique ou bien si c’est un don affecté à l’établissement (nom et ville à préciser) :</a:t>
            </a:r>
            <a:endParaRPr lang="fr-FR" sz="1600" b="0" strike="noStrike" spc="-1" dirty="0">
              <a:solidFill>
                <a:srgbClr val="000000"/>
              </a:solidFill>
              <a:latin typeface="Arial"/>
            </a:endParaRPr>
          </a:p>
          <a:p>
            <a:pPr marL="343080" indent="0">
              <a:lnSpc>
                <a:spcPct val="100000"/>
              </a:lnSpc>
              <a:spcBef>
                <a:spcPts val="799"/>
              </a:spcBef>
              <a:buNone/>
              <a:tabLst>
                <a:tab pos="0" algn="l"/>
              </a:tabLst>
            </a:pPr>
            <a:r>
              <a:rPr lang="fr-FR" sz="1600" b="1" strike="noStrike" spc="-1" dirty="0">
                <a:solidFill>
                  <a:srgbClr val="000000"/>
                </a:solidFill>
                <a:latin typeface="Franklin Gothic Book"/>
              </a:rPr>
              <a:t>Coupon téléchargeable sur : </a:t>
            </a:r>
            <a:endParaRPr lang="fr-FR" sz="1600" b="0" strike="noStrike" spc="-1" dirty="0">
              <a:solidFill>
                <a:srgbClr val="000000"/>
              </a:solidFill>
              <a:latin typeface="Arial"/>
            </a:endParaRPr>
          </a:p>
          <a:p>
            <a:pPr marL="343080" indent="0" algn="ctr">
              <a:lnSpc>
                <a:spcPct val="100000"/>
              </a:lnSpc>
              <a:spcBef>
                <a:spcPts val="799"/>
              </a:spcBef>
              <a:buNone/>
              <a:tabLst>
                <a:tab pos="0" algn="l"/>
              </a:tabLst>
            </a:pPr>
            <a:r>
              <a:rPr lang="fr-FR" sz="1800" b="1" strike="noStrike" spc="-1" dirty="0">
                <a:solidFill>
                  <a:srgbClr val="00B050"/>
                </a:solidFill>
                <a:latin typeface="Franklin Gothic Book"/>
              </a:rPr>
              <a:t>https://soutenir.ec44.fr/wp-content/uploads/2021/04/bulletin_papier2.pdf</a:t>
            </a:r>
            <a:endParaRPr lang="fr-FR" sz="1800" b="0" strike="noStrike" spc="-1"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3000" advTm="12000"/>
    </mc:Choice>
    <mc:Fallback xmlns="">
      <p:transition spd="slow" advTm="12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32" presetClass="emph" presetSubtype="0" fill="hold" nodeType="withEffect">
                                  <p:stCondLst>
                                    <p:cond delay="0"/>
                                  </p:stCondLst>
                                  <p:childTnLst>
                                    <p:animRot by="120000">
                                      <p:cBhvr>
                                        <p:cTn id="6" dur="100" fill="hold">
                                          <p:stCondLst>
                                            <p:cond delay="0"/>
                                          </p:stCondLst>
                                        </p:cTn>
                                        <p:tgtEl>
                                          <p:spTgt spid="113">
                                            <p:txEl>
                                              <p:pRg st="0" end="0"/>
                                            </p:txEl>
                                          </p:spTgt>
                                        </p:tgtEl>
                                        <p:attrNameLst>
                                          <p:attrName>r</p:attrName>
                                        </p:attrNameLst>
                                      </p:cBhvr>
                                    </p:animRot>
                                    <p:animRot by="-240000">
                                      <p:cBhvr>
                                        <p:cTn id="7" dur="200" fill="hold">
                                          <p:stCondLst>
                                            <p:cond delay="200"/>
                                          </p:stCondLst>
                                        </p:cTn>
                                        <p:tgtEl>
                                          <p:spTgt spid="113">
                                            <p:txEl>
                                              <p:pRg st="0" end="0"/>
                                            </p:txEl>
                                          </p:spTgt>
                                        </p:tgtEl>
                                        <p:attrNameLst>
                                          <p:attrName>r</p:attrName>
                                        </p:attrNameLst>
                                      </p:cBhvr>
                                    </p:animRot>
                                    <p:animRot by="240000">
                                      <p:cBhvr>
                                        <p:cTn id="8" dur="200" fill="hold">
                                          <p:stCondLst>
                                            <p:cond delay="400"/>
                                          </p:stCondLst>
                                        </p:cTn>
                                        <p:tgtEl>
                                          <p:spTgt spid="113">
                                            <p:txEl>
                                              <p:pRg st="0" end="0"/>
                                            </p:txEl>
                                          </p:spTgt>
                                        </p:tgtEl>
                                        <p:attrNameLst>
                                          <p:attrName>r</p:attrName>
                                        </p:attrNameLst>
                                      </p:cBhvr>
                                    </p:animRot>
                                    <p:animRot by="-240000">
                                      <p:cBhvr>
                                        <p:cTn id="9" dur="200" fill="hold">
                                          <p:stCondLst>
                                            <p:cond delay="600"/>
                                          </p:stCondLst>
                                        </p:cTn>
                                        <p:tgtEl>
                                          <p:spTgt spid="113">
                                            <p:txEl>
                                              <p:pRg st="0" end="0"/>
                                            </p:txEl>
                                          </p:spTgt>
                                        </p:tgtEl>
                                        <p:attrNameLst>
                                          <p:attrName>r</p:attrName>
                                        </p:attrNameLst>
                                      </p:cBhvr>
                                    </p:animRot>
                                    <p:animRot by="120000">
                                      <p:cBhvr>
                                        <p:cTn id="10" dur="200" fill="hold">
                                          <p:stCondLst>
                                            <p:cond delay="800"/>
                                          </p:stCondLst>
                                        </p:cTn>
                                        <p:tgtEl>
                                          <p:spTgt spid="113">
                                            <p:txEl>
                                              <p:pRg st="0" end="0"/>
                                            </p:txEl>
                                          </p:spTgt>
                                        </p:tgtEl>
                                        <p:attrNameLst>
                                          <p:attrName>r</p:attrName>
                                        </p:attrNameLst>
                                      </p:cBhvr>
                                    </p:animRot>
                                  </p:childTnLst>
                                </p:cTn>
                              </p:par>
                            </p:childTnLst>
                          </p:cTn>
                        </p:par>
                        <p:par>
                          <p:cTn id="11" fill="hold">
                            <p:stCondLst>
                              <p:cond delay="1000"/>
                            </p:stCondLst>
                            <p:childTnLst>
                              <p:par>
                                <p:cTn id="12" presetID="1" presetClass="entr" fill="hold" nodeType="afterEffect">
                                  <p:stCondLst>
                                    <p:cond delay="500"/>
                                  </p:stCondLst>
                                  <p:childTnLst>
                                    <p:set>
                                      <p:cBhvr>
                                        <p:cTn id="13" dur="1" fill="hold">
                                          <p:stCondLst>
                                            <p:cond delay="0"/>
                                          </p:stCondLst>
                                        </p:cTn>
                                        <p:tgtEl>
                                          <p:spTgt spid="113">
                                            <p:txEl>
                                              <p:pRg st="1" end="1"/>
                                            </p:txEl>
                                          </p:spTgt>
                                        </p:tgtEl>
                                        <p:attrNameLst>
                                          <p:attrName>style.visibility</p:attrName>
                                        </p:attrNameLst>
                                      </p:cBhvr>
                                      <p:to>
                                        <p:strVal val="visible"/>
                                      </p:to>
                                    </p:set>
                                  </p:childTnLst>
                                </p:cTn>
                              </p:par>
                            </p:childTnLst>
                          </p:cTn>
                        </p:par>
                        <p:par>
                          <p:cTn id="14" fill="hold">
                            <p:stCondLst>
                              <p:cond delay="1500"/>
                            </p:stCondLst>
                            <p:childTnLst>
                              <p:par>
                                <p:cTn id="15" presetID="1" presetClass="entr" fill="hold" nodeType="afterEffect">
                                  <p:stCondLst>
                                    <p:cond delay="1000"/>
                                  </p:stCondLst>
                                  <p:childTnLst>
                                    <p:set>
                                      <p:cBhvr>
                                        <p:cTn id="16" dur="1" fill="hold">
                                          <p:stCondLst>
                                            <p:cond delay="0"/>
                                          </p:stCondLst>
                                        </p:cTn>
                                        <p:tgtEl>
                                          <p:spTgt spid="113">
                                            <p:txEl>
                                              <p:pRg st="2" end="2"/>
                                            </p:txEl>
                                          </p:spTgt>
                                        </p:tgtEl>
                                        <p:attrNameLst>
                                          <p:attrName>style.visibility</p:attrName>
                                        </p:attrNameLst>
                                      </p:cBhvr>
                                      <p:to>
                                        <p:strVal val="visible"/>
                                      </p:to>
                                    </p:set>
                                  </p:childTnLst>
                                </p:cTn>
                              </p:par>
                            </p:childTnLst>
                          </p:cTn>
                        </p:par>
                        <p:par>
                          <p:cTn id="17" fill="hold">
                            <p:stCondLst>
                              <p:cond delay="2500"/>
                            </p:stCondLst>
                            <p:childTnLst>
                              <p:par>
                                <p:cTn id="18" presetID="1" presetClass="entr" fill="hold" nodeType="afterEffect">
                                  <p:stCondLst>
                                    <p:cond delay="1500"/>
                                  </p:stCondLst>
                                  <p:childTnLst>
                                    <p:set>
                                      <p:cBhvr>
                                        <p:cTn id="19" dur="1" fill="hold">
                                          <p:stCondLst>
                                            <p:cond delay="0"/>
                                          </p:stCondLst>
                                        </p:cTn>
                                        <p:tgtEl>
                                          <p:spTgt spid="113">
                                            <p:txEl>
                                              <p:pRg st="3" end="3"/>
                                            </p:txEl>
                                          </p:spTgt>
                                        </p:tgtEl>
                                        <p:attrNameLst>
                                          <p:attrName>style.visibility</p:attrName>
                                        </p:attrNameLst>
                                      </p:cBhvr>
                                      <p:to>
                                        <p:strVal val="visible"/>
                                      </p:to>
                                    </p:set>
                                  </p:childTnLst>
                                </p:cTn>
                              </p:par>
                              <p:par>
                                <p:cTn id="20" presetID="1" presetClass="entr" fill="hold" nodeType="withEffect">
                                  <p:stCondLst>
                                    <p:cond delay="1500"/>
                                  </p:stCondLst>
                                  <p:childTnLst>
                                    <p:set>
                                      <p:cBhvr>
                                        <p:cTn id="21" dur="1" fill="hold">
                                          <p:stCondLst>
                                            <p:cond delay="0"/>
                                          </p:stCondLst>
                                        </p:cTn>
                                        <p:tgtEl>
                                          <p:spTgt spid="113">
                                            <p:txEl>
                                              <p:pRg st="4" end="4"/>
                                            </p:txEl>
                                          </p:spTgt>
                                        </p:tgtEl>
                                        <p:attrNameLst>
                                          <p:attrName>style.visibility</p:attrName>
                                        </p:attrNameLst>
                                      </p:cBhvr>
                                      <p:to>
                                        <p:strVal val="visible"/>
                                      </p:to>
                                    </p:set>
                                  </p:childTnLst>
                                </p:cTn>
                              </p:par>
                              <p:par>
                                <p:cTn id="22" presetID="1" presetClass="entr" fill="hold" nodeType="withEffect">
                                  <p:stCondLst>
                                    <p:cond delay="1500"/>
                                  </p:stCondLst>
                                  <p:childTnLst>
                                    <p:set>
                                      <p:cBhvr>
                                        <p:cTn id="23" dur="1" fill="hold">
                                          <p:stCondLst>
                                            <p:cond delay="0"/>
                                          </p:stCondLst>
                                        </p:cTn>
                                        <p:tgtEl>
                                          <p:spTgt spid="113">
                                            <p:txEl>
                                              <p:pRg st="5" end="5"/>
                                            </p:txEl>
                                          </p:spTgt>
                                        </p:tgtEl>
                                        <p:attrNameLst>
                                          <p:attrName>style.visibility</p:attrName>
                                        </p:attrNameLst>
                                      </p:cBhvr>
                                      <p:to>
                                        <p:strVal val="visible"/>
                                      </p:to>
                                    </p:set>
                                  </p:childTnLst>
                                </p:cTn>
                              </p:par>
                              <p:par>
                                <p:cTn id="24" presetID="1" presetClass="entr" fill="hold" nodeType="withEffect">
                                  <p:stCondLst>
                                    <p:cond delay="1500"/>
                                  </p:stCondLst>
                                  <p:childTnLst>
                                    <p:set>
                                      <p:cBhvr>
                                        <p:cTn id="25" dur="1" fill="hold">
                                          <p:stCondLst>
                                            <p:cond delay="0"/>
                                          </p:stCondLst>
                                        </p:cTn>
                                        <p:tgtEl>
                                          <p:spTgt spid="113">
                                            <p:txEl>
                                              <p:pRg st="6" end="6"/>
                                            </p:txEl>
                                          </p:spTgt>
                                        </p:tgtEl>
                                        <p:attrNameLst>
                                          <p:attrName>style.visibility</p:attrName>
                                        </p:attrNameLst>
                                      </p:cBhvr>
                                      <p:to>
                                        <p:strVal val="visible"/>
                                      </p:to>
                                    </p:set>
                                  </p:childTnLst>
                                </p:cTn>
                              </p:par>
                              <p:par>
                                <p:cTn id="26" presetID="1" presetClass="entr" fill="hold" nodeType="withEffect">
                                  <p:stCondLst>
                                    <p:cond delay="1500"/>
                                  </p:stCondLst>
                                  <p:childTnLst>
                                    <p:set>
                                      <p:cBhvr>
                                        <p:cTn id="27" dur="1" fill="hold">
                                          <p:stCondLst>
                                            <p:cond delay="0"/>
                                          </p:stCondLst>
                                        </p:cTn>
                                        <p:tgtEl>
                                          <p:spTgt spid="113">
                                            <p:txEl>
                                              <p:pRg st="7" end="7"/>
                                            </p:txEl>
                                          </p:spTgt>
                                        </p:tgtEl>
                                        <p:attrNameLst>
                                          <p:attrName>style.visibility</p:attrName>
                                        </p:attrNameLst>
                                      </p:cBhvr>
                                      <p:to>
                                        <p:strVal val="visible"/>
                                      </p:to>
                                    </p:set>
                                  </p:childTnLst>
                                </p:cTn>
                              </p:par>
                            </p:childTnLst>
                          </p:cTn>
                        </p:par>
                        <p:par>
                          <p:cTn id="28" fill="hold">
                            <p:stCondLst>
                              <p:cond delay="4000"/>
                            </p:stCondLst>
                            <p:childTnLst>
                              <p:par>
                                <p:cTn id="29" presetID="1" presetClass="entr" fill="hold" nodeType="afterEffect">
                                  <p:stCondLst>
                                    <p:cond delay="2000"/>
                                  </p:stCondLst>
                                  <p:childTnLst>
                                    <p:set>
                                      <p:cBhvr>
                                        <p:cTn id="30" dur="1" fill="hold">
                                          <p:stCondLst>
                                            <p:cond delay="0"/>
                                          </p:stCondLst>
                                        </p:cTn>
                                        <p:tgtEl>
                                          <p:spTgt spid="113">
                                            <p:txEl>
                                              <p:pRg st="8" end="8"/>
                                            </p:txEl>
                                          </p:spTgt>
                                        </p:tgtEl>
                                        <p:attrNameLst>
                                          <p:attrName>style.visibility</p:attrName>
                                        </p:attrNameLst>
                                      </p:cBhvr>
                                      <p:to>
                                        <p:strVal val="visible"/>
                                      </p:to>
                                    </p:set>
                                  </p:childTnLst>
                                </p:cTn>
                              </p:par>
                              <p:par>
                                <p:cTn id="31" presetID="1" presetClass="entr" fill="hold" nodeType="withEffect">
                                  <p:stCondLst>
                                    <p:cond delay="2000"/>
                                  </p:stCondLst>
                                  <p:childTnLst>
                                    <p:set>
                                      <p:cBhvr>
                                        <p:cTn id="32" dur="1" fill="hold">
                                          <p:stCondLst>
                                            <p:cond delay="0"/>
                                          </p:stCondLst>
                                        </p:cTn>
                                        <p:tgtEl>
                                          <p:spTgt spid="113">
                                            <p:txEl>
                                              <p:pRg st="9" end="9"/>
                                            </p:txEl>
                                          </p:spTgt>
                                        </p:tgtEl>
                                        <p:attrNameLst>
                                          <p:attrName>style.visibility</p:attrName>
                                        </p:attrNameLst>
                                      </p:cBhvr>
                                      <p:to>
                                        <p:strVal val="visible"/>
                                      </p:to>
                                    </p:set>
                                  </p:childTnLst>
                                </p:cTn>
                              </p:par>
                            </p:childTnLst>
                          </p:cTn>
                        </p:par>
                        <p:par>
                          <p:cTn id="33" fill="hold">
                            <p:stCondLst>
                              <p:cond delay="6000"/>
                            </p:stCondLst>
                            <p:childTnLst>
                              <p:par>
                                <p:cTn id="34" presetID="1" presetClass="entr" fill="hold" nodeType="afterEffect">
                                  <p:stCondLst>
                                    <p:cond delay="2500"/>
                                  </p:stCondLst>
                                  <p:childTnLst>
                                    <p:set>
                                      <p:cBhvr>
                                        <p:cTn id="35" dur="1" fill="hold">
                                          <p:stCondLst>
                                            <p:cond delay="0"/>
                                          </p:stCondLst>
                                        </p:cTn>
                                        <p:tgtEl>
                                          <p:spTgt spid="11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822960" y="365760"/>
            <a:ext cx="7519680" cy="547200"/>
          </a:xfrm>
          <a:prstGeom prst="rect">
            <a:avLst/>
          </a:prstGeom>
          <a:noFill/>
          <a:ln w="0">
            <a:noFill/>
          </a:ln>
        </p:spPr>
        <p:txBody>
          <a:bodyPr lIns="90000" tIns="45000" rIns="90000" bIns="45000" anchor="ctr">
            <a:noAutofit/>
          </a:bodyPr>
          <a:lstStyle/>
          <a:p>
            <a:pPr indent="0">
              <a:lnSpc>
                <a:spcPct val="100000"/>
              </a:lnSpc>
              <a:buNone/>
              <a:tabLst>
                <a:tab pos="0" algn="l"/>
              </a:tabLst>
            </a:pPr>
            <a:r>
              <a:rPr lang="fr-FR" sz="2800" b="0" strike="noStrike" cap="all" spc="-1" dirty="0">
                <a:solidFill>
                  <a:srgbClr val="FF0000"/>
                </a:solidFill>
                <a:latin typeface="Franklin Gothic Medium"/>
              </a:rPr>
              <a:t>COMPOSITION DE L’OGEC</a:t>
            </a:r>
            <a:endParaRPr lang="fr-FR" sz="2800" b="0" strike="noStrike" spc="-1" dirty="0">
              <a:solidFill>
                <a:srgbClr val="000000"/>
              </a:solidFill>
              <a:latin typeface="Arial"/>
            </a:endParaRPr>
          </a:p>
        </p:txBody>
      </p:sp>
      <p:sp>
        <p:nvSpPr>
          <p:cNvPr id="94" name="PlaceHolder 2"/>
          <p:cNvSpPr>
            <a:spLocks noGrp="1"/>
          </p:cNvSpPr>
          <p:nvPr>
            <p:ph/>
          </p:nvPr>
        </p:nvSpPr>
        <p:spPr>
          <a:xfrm>
            <a:off x="899640" y="1124640"/>
            <a:ext cx="7707960" cy="3578400"/>
          </a:xfrm>
          <a:prstGeom prst="rect">
            <a:avLst/>
          </a:prstGeom>
          <a:noFill/>
          <a:ln w="0">
            <a:noFill/>
          </a:ln>
        </p:spPr>
        <p:txBody>
          <a:bodyPr lIns="90000" tIns="45000" rIns="90000" bIns="45000" anchor="t">
            <a:noAutofit/>
          </a:bodyPr>
          <a:lstStyle/>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Actuellement l’OGEC se compose :</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 Des présidentes et Vice présidentes : Delphine DESAVOYE et Jane DUPPERIN</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 Des membres de droit dont les deux présidents d’APEL de l’école St Marie et du Collège</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 Un trésorier et une vice trésorière : Pierre Yves GILOIS et Charlotte LEPAROUX</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 Une secrétaire et une vice secrétaire : Elsa LASALLE et Ophélie VALIN</a:t>
            </a: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Des membres actifs : Adeline MADEC, Laurine JOURDAN, Elise GIMENO, Marina COOPMAN et Charline OUARY</a:t>
            </a:r>
            <a:endParaRPr lang="fr-FR" sz="1600" b="0" strike="noStrike" spc="-1" dirty="0">
              <a:solidFill>
                <a:srgbClr val="000000"/>
              </a:solidFill>
              <a:latin typeface="Arial"/>
            </a:endParaRPr>
          </a:p>
          <a:p>
            <a:pPr marL="0" indent="0" algn="just">
              <a:lnSpc>
                <a:spcPct val="100000"/>
              </a:lnSpc>
              <a:spcBef>
                <a:spcPts val="799"/>
              </a:spcBef>
              <a:buClr>
                <a:srgbClr val="000000"/>
              </a:buClr>
              <a:buNone/>
              <a:tabLst>
                <a:tab pos="0" algn="l"/>
              </a:tabLst>
            </a:pPr>
            <a:r>
              <a:rPr lang="fr-FR" sz="1600" b="1" strike="noStrike" spc="-1" dirty="0">
                <a:solidFill>
                  <a:srgbClr val="000000"/>
                </a:solidFill>
                <a:latin typeface="Franklin Gothic Book"/>
              </a:rPr>
              <a:t>Deux cheffes d’établissement : Mme LULBIN et </a:t>
            </a:r>
            <a:r>
              <a:rPr lang="fr-FR" sz="1600" b="1" spc="-1" dirty="0">
                <a:solidFill>
                  <a:srgbClr val="000000"/>
                </a:solidFill>
                <a:latin typeface="Franklin Gothic Book"/>
              </a:rPr>
              <a:t>Mme </a:t>
            </a:r>
            <a:r>
              <a:rPr lang="fr-FR" sz="1600" b="1" strike="noStrike" spc="-1" dirty="0">
                <a:solidFill>
                  <a:srgbClr val="000000"/>
                </a:solidFill>
                <a:latin typeface="Franklin Gothic Book"/>
              </a:rPr>
              <a:t>PROVOST</a:t>
            </a:r>
            <a:endParaRPr lang="fr-FR" sz="1600" b="0" strike="noStrike" spc="-1"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26" presetClass="entr" presetSubtype="0" fill="hold" nodeType="withEffect">
                                  <p:stCondLst>
                                    <p:cond delay="1000"/>
                                  </p:stCondLst>
                                  <p:childTnLst>
                                    <p:set>
                                      <p:cBhvr>
                                        <p:cTn id="6" dur="1" fill="hold">
                                          <p:stCondLst>
                                            <p:cond delay="0"/>
                                          </p:stCondLst>
                                        </p:cTn>
                                        <p:tgtEl>
                                          <p:spTgt spid="93"/>
                                        </p:tgtEl>
                                        <p:attrNameLst>
                                          <p:attrName>style.visibility</p:attrName>
                                        </p:attrNameLst>
                                      </p:cBhvr>
                                      <p:to>
                                        <p:strVal val="visible"/>
                                      </p:to>
                                    </p:set>
                                    <p:animEffect transition="in" filter="wipe(down)">
                                      <p:cBhvr>
                                        <p:cTn id="7" dur="580">
                                          <p:stCondLst>
                                            <p:cond delay="0"/>
                                          </p:stCondLst>
                                        </p:cTn>
                                        <p:tgtEl>
                                          <p:spTgt spid="93"/>
                                        </p:tgtEl>
                                      </p:cBhvr>
                                    </p:animEffect>
                                    <p:anim calcmode="lin" valueType="num">
                                      <p:cBhvr>
                                        <p:cTn id="8"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13" dur="26">
                                          <p:stCondLst>
                                            <p:cond delay="650"/>
                                          </p:stCondLst>
                                        </p:cTn>
                                        <p:tgtEl>
                                          <p:spTgt spid="93"/>
                                        </p:tgtEl>
                                      </p:cBhvr>
                                      <p:to x="100000" y="60000"/>
                                    </p:animScale>
                                    <p:animScale>
                                      <p:cBhvr>
                                        <p:cTn id="14" dur="166" decel="50000">
                                          <p:stCondLst>
                                            <p:cond delay="676"/>
                                          </p:stCondLst>
                                        </p:cTn>
                                        <p:tgtEl>
                                          <p:spTgt spid="93"/>
                                        </p:tgtEl>
                                      </p:cBhvr>
                                      <p:to x="100000" y="100000"/>
                                    </p:animScale>
                                    <p:animScale>
                                      <p:cBhvr>
                                        <p:cTn id="15" dur="26">
                                          <p:stCondLst>
                                            <p:cond delay="1312"/>
                                          </p:stCondLst>
                                        </p:cTn>
                                        <p:tgtEl>
                                          <p:spTgt spid="93"/>
                                        </p:tgtEl>
                                      </p:cBhvr>
                                      <p:to x="100000" y="80000"/>
                                    </p:animScale>
                                    <p:animScale>
                                      <p:cBhvr>
                                        <p:cTn id="16" dur="166" decel="50000">
                                          <p:stCondLst>
                                            <p:cond delay="1338"/>
                                          </p:stCondLst>
                                        </p:cTn>
                                        <p:tgtEl>
                                          <p:spTgt spid="93"/>
                                        </p:tgtEl>
                                      </p:cBhvr>
                                      <p:to x="100000" y="100000"/>
                                    </p:animScale>
                                    <p:animScale>
                                      <p:cBhvr>
                                        <p:cTn id="17" dur="26">
                                          <p:stCondLst>
                                            <p:cond delay="1642"/>
                                          </p:stCondLst>
                                        </p:cTn>
                                        <p:tgtEl>
                                          <p:spTgt spid="93"/>
                                        </p:tgtEl>
                                      </p:cBhvr>
                                      <p:to x="100000" y="90000"/>
                                    </p:animScale>
                                    <p:animScale>
                                      <p:cBhvr>
                                        <p:cTn id="18" dur="166" decel="50000">
                                          <p:stCondLst>
                                            <p:cond delay="1668"/>
                                          </p:stCondLst>
                                        </p:cTn>
                                        <p:tgtEl>
                                          <p:spTgt spid="93"/>
                                        </p:tgtEl>
                                      </p:cBhvr>
                                      <p:to x="100000" y="100000"/>
                                    </p:animScale>
                                    <p:animScale>
                                      <p:cBhvr>
                                        <p:cTn id="19" dur="26">
                                          <p:stCondLst>
                                            <p:cond delay="1808"/>
                                          </p:stCondLst>
                                        </p:cTn>
                                        <p:tgtEl>
                                          <p:spTgt spid="93"/>
                                        </p:tgtEl>
                                      </p:cBhvr>
                                      <p:to x="100000" y="95000"/>
                                    </p:animScale>
                                    <p:animScale>
                                      <p:cBhvr>
                                        <p:cTn id="20" dur="166" decel="50000">
                                          <p:stCondLst>
                                            <p:cond delay="1834"/>
                                          </p:stCondLst>
                                        </p:cTn>
                                        <p:tgtEl>
                                          <p:spTgt spid="93"/>
                                        </p:tgtEl>
                                      </p:cBhvr>
                                      <p:to x="100000" y="100000"/>
                                    </p:animScale>
                                  </p:childTnLst>
                                </p:cTn>
                              </p:par>
                            </p:childTnLst>
                          </p:cTn>
                        </p:par>
                        <p:par>
                          <p:cTn id="21" fill="hold">
                            <p:stCondLst>
                              <p:cond delay="3000"/>
                            </p:stCondLst>
                            <p:childTnLst>
                              <p:par>
                                <p:cTn id="22" presetID="1" presetClass="entr" fill="hold" nodeType="afterEffect">
                                  <p:stCondLst>
                                    <p:cond delay="1000"/>
                                  </p:stCondLst>
                                  <p:childTnLst>
                                    <p:set>
                                      <p:cBhvr>
                                        <p:cTn id="23" dur="1" fill="hold">
                                          <p:stCondLst>
                                            <p:cond delay="0"/>
                                          </p:stCondLst>
                                        </p:cTn>
                                        <p:tgtEl>
                                          <p:spTgt spid="94">
                                            <p:txEl>
                                              <p:pRg st="0" end="0"/>
                                            </p:txEl>
                                          </p:spTgt>
                                        </p:tgtEl>
                                        <p:attrNameLst>
                                          <p:attrName>style.visibility</p:attrName>
                                        </p:attrNameLst>
                                      </p:cBhvr>
                                      <p:to>
                                        <p:strVal val="visible"/>
                                      </p:to>
                                    </p:set>
                                  </p:childTnLst>
                                </p:cTn>
                              </p:par>
                            </p:childTnLst>
                          </p:cTn>
                        </p:par>
                        <p:par>
                          <p:cTn id="24" fill="hold">
                            <p:stCondLst>
                              <p:cond delay="4000"/>
                            </p:stCondLst>
                            <p:childTnLst>
                              <p:par>
                                <p:cTn id="25" presetID="1" presetClass="entr" fill="hold" nodeType="afterEffect">
                                  <p:stCondLst>
                                    <p:cond delay="0"/>
                                  </p:stCondLst>
                                  <p:childTnLst>
                                    <p:set>
                                      <p:cBhvr>
                                        <p:cTn id="26" dur="1" fill="hold">
                                          <p:stCondLst>
                                            <p:cond delay="0"/>
                                          </p:stCondLst>
                                        </p:cTn>
                                        <p:tgtEl>
                                          <p:spTgt spid="94">
                                            <p:txEl>
                                              <p:pRg st="1" end="1"/>
                                            </p:txEl>
                                          </p:spTgt>
                                        </p:tgtEl>
                                        <p:attrNameLst>
                                          <p:attrName>style.visibility</p:attrName>
                                        </p:attrNameLst>
                                      </p:cBhvr>
                                      <p:to>
                                        <p:strVal val="visible"/>
                                      </p:to>
                                    </p:set>
                                  </p:childTnLst>
                                </p:cTn>
                              </p:par>
                            </p:childTnLst>
                          </p:cTn>
                        </p:par>
                        <p:par>
                          <p:cTn id="27" fill="hold">
                            <p:stCondLst>
                              <p:cond delay="4000"/>
                            </p:stCondLst>
                            <p:childTnLst>
                              <p:par>
                                <p:cTn id="28" presetID="1" presetClass="entr" fill="hold" nodeType="afterEffect">
                                  <p:stCondLst>
                                    <p:cond delay="0"/>
                                  </p:stCondLst>
                                  <p:childTnLst>
                                    <p:set>
                                      <p:cBhvr>
                                        <p:cTn id="29" dur="1" fill="hold">
                                          <p:stCondLst>
                                            <p:cond delay="0"/>
                                          </p:stCondLst>
                                        </p:cTn>
                                        <p:tgtEl>
                                          <p:spTgt spid="94">
                                            <p:txEl>
                                              <p:pRg st="2" end="2"/>
                                            </p:txEl>
                                          </p:spTgt>
                                        </p:tgtEl>
                                        <p:attrNameLst>
                                          <p:attrName>style.visibility</p:attrName>
                                        </p:attrNameLst>
                                      </p:cBhvr>
                                      <p:to>
                                        <p:strVal val="visible"/>
                                      </p:to>
                                    </p:set>
                                  </p:childTnLst>
                                </p:cTn>
                              </p:par>
                            </p:childTnLst>
                          </p:cTn>
                        </p:par>
                        <p:par>
                          <p:cTn id="30" fill="hold">
                            <p:stCondLst>
                              <p:cond delay="4000"/>
                            </p:stCondLst>
                            <p:childTnLst>
                              <p:par>
                                <p:cTn id="31" presetID="1" presetClass="entr" fill="hold" nodeType="afterEffect">
                                  <p:stCondLst>
                                    <p:cond delay="0"/>
                                  </p:stCondLst>
                                  <p:childTnLst>
                                    <p:set>
                                      <p:cBhvr>
                                        <p:cTn id="32" dur="1" fill="hold">
                                          <p:stCondLst>
                                            <p:cond delay="0"/>
                                          </p:stCondLst>
                                        </p:cTn>
                                        <p:tgtEl>
                                          <p:spTgt spid="94">
                                            <p:txEl>
                                              <p:pRg st="3" end="3"/>
                                            </p:txEl>
                                          </p:spTgt>
                                        </p:tgtEl>
                                        <p:attrNameLst>
                                          <p:attrName>style.visibility</p:attrName>
                                        </p:attrNameLst>
                                      </p:cBhvr>
                                      <p:to>
                                        <p:strVal val="visible"/>
                                      </p:to>
                                    </p:set>
                                  </p:childTnLst>
                                </p:cTn>
                              </p:par>
                            </p:childTnLst>
                          </p:cTn>
                        </p:par>
                        <p:par>
                          <p:cTn id="33" fill="hold">
                            <p:stCondLst>
                              <p:cond delay="4000"/>
                            </p:stCondLst>
                            <p:childTnLst>
                              <p:par>
                                <p:cTn id="34" presetID="1" presetClass="entr" fill="hold" nodeType="afterEffect">
                                  <p:stCondLst>
                                    <p:cond delay="0"/>
                                  </p:stCondLst>
                                  <p:childTnLst>
                                    <p:set>
                                      <p:cBhvr>
                                        <p:cTn id="35" dur="1" fill="hold">
                                          <p:stCondLst>
                                            <p:cond delay="0"/>
                                          </p:stCondLst>
                                        </p:cTn>
                                        <p:tgtEl>
                                          <p:spTgt spid="94">
                                            <p:txEl>
                                              <p:pRg st="4" end="4"/>
                                            </p:txEl>
                                          </p:spTgt>
                                        </p:tgtEl>
                                        <p:attrNameLst>
                                          <p:attrName>style.visibility</p:attrName>
                                        </p:attrNameLst>
                                      </p:cBhvr>
                                      <p:to>
                                        <p:strVal val="visible"/>
                                      </p:to>
                                    </p:set>
                                  </p:childTnLst>
                                </p:cTn>
                              </p:par>
                            </p:childTnLst>
                          </p:cTn>
                        </p:par>
                        <p:par>
                          <p:cTn id="36" fill="hold">
                            <p:stCondLst>
                              <p:cond delay="4000"/>
                            </p:stCondLst>
                            <p:childTnLst>
                              <p:par>
                                <p:cTn id="37" presetID="1" presetClass="entr" fill="hold" nodeType="afterEffect">
                                  <p:stCondLst>
                                    <p:cond delay="0"/>
                                  </p:stCondLst>
                                  <p:childTnLst>
                                    <p:set>
                                      <p:cBhvr>
                                        <p:cTn id="38" dur="1" fill="hold">
                                          <p:stCondLst>
                                            <p:cond delay="0"/>
                                          </p:stCondLst>
                                        </p:cTn>
                                        <p:tgtEl>
                                          <p:spTgt spid="94">
                                            <p:txEl>
                                              <p:pRg st="5" end="5"/>
                                            </p:txEl>
                                          </p:spTgt>
                                        </p:tgtEl>
                                        <p:attrNameLst>
                                          <p:attrName>style.visibility</p:attrName>
                                        </p:attrNameLst>
                                      </p:cBhvr>
                                      <p:to>
                                        <p:strVal val="visible"/>
                                      </p:to>
                                    </p:set>
                                  </p:childTnLst>
                                </p:cTn>
                              </p:par>
                            </p:childTnLst>
                          </p:cTn>
                        </p:par>
                        <p:par>
                          <p:cTn id="39" fill="hold">
                            <p:stCondLst>
                              <p:cond delay="4000"/>
                            </p:stCondLst>
                            <p:childTnLst>
                              <p:par>
                                <p:cTn id="40" presetID="1" presetClass="entr" fill="hold" nodeType="afterEffect">
                                  <p:stCondLst>
                                    <p:cond delay="0"/>
                                  </p:stCondLst>
                                  <p:childTnLst>
                                    <p:set>
                                      <p:cBhvr>
                                        <p:cTn id="41" dur="1" fill="hold">
                                          <p:stCondLst>
                                            <p:cond delay="9"/>
                                          </p:stCondLst>
                                        </p:cTn>
                                        <p:tgtEl>
                                          <p:spTgt spid="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822960" y="365760"/>
            <a:ext cx="7519680" cy="547200"/>
          </a:xfrm>
          <a:prstGeom prst="rect">
            <a:avLst/>
          </a:prstGeom>
          <a:noFill/>
          <a:ln w="0">
            <a:noFill/>
          </a:ln>
        </p:spPr>
        <p:txBody>
          <a:bodyPr lIns="90000" tIns="45000" rIns="90000" bIns="45000" anchor="ctr">
            <a:noAutofit/>
          </a:bodyPr>
          <a:lstStyle/>
          <a:p>
            <a:pPr indent="0">
              <a:lnSpc>
                <a:spcPct val="100000"/>
              </a:lnSpc>
              <a:buNone/>
              <a:tabLst>
                <a:tab pos="0" algn="l"/>
              </a:tabLst>
            </a:pPr>
            <a:r>
              <a:rPr lang="fr-FR" sz="2800" b="0" strike="noStrike" cap="all" spc="-1">
                <a:solidFill>
                  <a:srgbClr val="FF0000"/>
                </a:solidFill>
                <a:latin typeface="Franklin Gothic Medium"/>
              </a:rPr>
              <a:t>Qu‘est ce que l’ogec ?</a:t>
            </a:r>
            <a:endParaRPr lang="fr-FR" sz="2800" b="0" strike="noStrike" spc="-1">
              <a:solidFill>
                <a:srgbClr val="000000"/>
              </a:solidFill>
              <a:latin typeface="Arial"/>
            </a:endParaRPr>
          </a:p>
        </p:txBody>
      </p:sp>
      <p:sp>
        <p:nvSpPr>
          <p:cNvPr id="96" name="PlaceHolder 2"/>
          <p:cNvSpPr>
            <a:spLocks noGrp="1"/>
          </p:cNvSpPr>
          <p:nvPr>
            <p:ph/>
          </p:nvPr>
        </p:nvSpPr>
        <p:spPr>
          <a:xfrm>
            <a:off x="822960" y="1100519"/>
            <a:ext cx="7995960" cy="5020061"/>
          </a:xfrm>
          <a:prstGeom prst="rect">
            <a:avLst/>
          </a:prstGeom>
          <a:noFill/>
          <a:ln w="0">
            <a:noFill/>
          </a:ln>
        </p:spPr>
        <p:txBody>
          <a:bodyPr lIns="90000" tIns="45000" rIns="90000" bIns="45000" anchor="t">
            <a:normAutofit fontScale="97500" lnSpcReduction="10000"/>
          </a:bodyPr>
          <a:lstStyle/>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L’OGEC (Organisme de Gestion des Etablissement Catholique)</a:t>
            </a: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une association loi 1901. </a:t>
            </a:r>
            <a:endParaRPr lang="fr-FR" sz="1800" b="0" strike="noStrike" spc="-1" dirty="0">
              <a:solidFill>
                <a:srgbClr val="000000"/>
              </a:solidFill>
              <a:latin typeface="Arial"/>
            </a:endParaRP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Il  donne à l’établissement une existence juridique et une personnalité morale.</a:t>
            </a:r>
            <a:endParaRPr lang="fr-FR" sz="1800" b="0" strike="noStrike" spc="-1" dirty="0">
              <a:solidFill>
                <a:srgbClr val="000000"/>
              </a:solidFill>
              <a:latin typeface="Arial"/>
            </a:endParaRP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Il a un rôle de responsabilité dans la gestion économique, financière et sociale d’un ou plusieurs établissements.</a:t>
            </a:r>
            <a:endParaRPr lang="fr-FR" sz="1800" b="0" strike="noStrike" spc="-1" dirty="0">
              <a:solidFill>
                <a:srgbClr val="000000"/>
              </a:solidFill>
              <a:latin typeface="Arial"/>
            </a:endParaRP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 Il l’exerce conformément aux projets de l’école, aux orientations de l’autorité de tutelle et aux textes internes à l’enseignement catholique. </a:t>
            </a:r>
            <a:endParaRPr lang="fr-FR" sz="1800" b="0" strike="noStrike" spc="-1" dirty="0">
              <a:solidFill>
                <a:srgbClr val="000000"/>
              </a:solidFill>
              <a:latin typeface="Arial"/>
            </a:endParaRP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Il contribue à assurer la mise en œuvre matérielle du projet éducatif.</a:t>
            </a:r>
            <a:endParaRPr lang="fr-FR" sz="1800" b="0" strike="noStrike" spc="-1" dirty="0">
              <a:solidFill>
                <a:srgbClr val="000000"/>
              </a:solidFill>
              <a:latin typeface="Arial"/>
            </a:endParaRP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Il est employeur des personnels de droit privé.</a:t>
            </a:r>
            <a:endParaRPr lang="fr-FR" sz="1800" b="0" strike="noStrike" spc="-1" dirty="0">
              <a:solidFill>
                <a:srgbClr val="000000"/>
              </a:solidFill>
              <a:latin typeface="Arial"/>
            </a:endParaRP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L’OGEC est composé de personnes bénévoles au service de l’œuvre éducative confiée à l’école catholique.</a:t>
            </a:r>
            <a:endParaRPr lang="fr-FR" sz="1800" b="0" strike="noStrike" spc="-1" dirty="0">
              <a:solidFill>
                <a:srgbClr val="000000"/>
              </a:solidFill>
              <a:latin typeface="Arial"/>
            </a:endParaRPr>
          </a:p>
          <a:p>
            <a:pPr marL="628830" indent="-285750" algn="just">
              <a:lnSpc>
                <a:spcPct val="100000"/>
              </a:lnSpc>
              <a:spcBef>
                <a:spcPts val="799"/>
              </a:spcBef>
              <a:buFont typeface="Wingdings" panose="05000000000000000000" pitchFamily="2" charset="2"/>
              <a:buChar char="§"/>
              <a:tabLst>
                <a:tab pos="0" algn="l"/>
              </a:tabLst>
            </a:pPr>
            <a:r>
              <a:rPr lang="fr-FR" sz="1800" b="1" strike="noStrike" spc="-1" dirty="0">
                <a:solidFill>
                  <a:srgbClr val="000000"/>
                </a:solidFill>
                <a:latin typeface="Franklin Gothic Book"/>
              </a:rPr>
              <a:t>L’OGEC collabore avec les cheffes d’établissement (Marie Hélène PROVOST pour l’école  Ste Marie et </a:t>
            </a:r>
            <a:r>
              <a:rPr lang="fr-FR" sz="1800" b="1" spc="-1" dirty="0">
                <a:solidFill>
                  <a:srgbClr val="000000"/>
                </a:solidFill>
                <a:latin typeface="Franklin Gothic Book"/>
              </a:rPr>
              <a:t>Armelle LULBIN </a:t>
            </a:r>
            <a:r>
              <a:rPr lang="fr-FR" sz="1800" b="1" strike="noStrike" spc="-1" dirty="0">
                <a:solidFill>
                  <a:srgbClr val="000000"/>
                </a:solidFill>
                <a:latin typeface="Franklin Gothic Book"/>
              </a:rPr>
              <a:t>pour le collège St Joseph) dans un climat de confiance réciproque pour favoriser l’exercice de ses fonctions</a:t>
            </a:r>
            <a:r>
              <a:rPr lang="fr-FR" sz="1600" b="1" strike="noStrike" spc="-1" dirty="0">
                <a:solidFill>
                  <a:srgbClr val="000000"/>
                </a:solidFill>
                <a:latin typeface="Franklin Gothic Book"/>
              </a:rPr>
              <a:t>.</a:t>
            </a:r>
            <a:endParaRPr lang="fr-FR" sz="1600" b="0" strike="noStrike" spc="-1"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3250" advTm="12000"/>
    </mc:Choice>
    <mc:Fallback xmlns="">
      <p:transition spd="slow" advTm="12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32" presetClass="emph" presetSubtype="0" fill="hold" nodeType="withEffect">
                                  <p:stCondLst>
                                    <p:cond delay="0"/>
                                  </p:stCondLst>
                                  <p:childTnLst>
                                    <p:animRot by="120000">
                                      <p:cBhvr>
                                        <p:cTn id="6" dur="100" fill="hold">
                                          <p:stCondLst>
                                            <p:cond delay="0"/>
                                          </p:stCondLst>
                                        </p:cTn>
                                        <p:tgtEl>
                                          <p:spTgt spid="95"/>
                                        </p:tgtEl>
                                        <p:attrNameLst>
                                          <p:attrName>r</p:attrName>
                                        </p:attrNameLst>
                                      </p:cBhvr>
                                    </p:animRot>
                                    <p:animRot by="-240000">
                                      <p:cBhvr>
                                        <p:cTn id="7" dur="200" fill="hold">
                                          <p:stCondLst>
                                            <p:cond delay="200"/>
                                          </p:stCondLst>
                                        </p:cTn>
                                        <p:tgtEl>
                                          <p:spTgt spid="95"/>
                                        </p:tgtEl>
                                        <p:attrNameLst>
                                          <p:attrName>r</p:attrName>
                                        </p:attrNameLst>
                                      </p:cBhvr>
                                    </p:animRot>
                                    <p:animRot by="240000">
                                      <p:cBhvr>
                                        <p:cTn id="8" dur="200" fill="hold">
                                          <p:stCondLst>
                                            <p:cond delay="400"/>
                                          </p:stCondLst>
                                        </p:cTn>
                                        <p:tgtEl>
                                          <p:spTgt spid="95"/>
                                        </p:tgtEl>
                                        <p:attrNameLst>
                                          <p:attrName>r</p:attrName>
                                        </p:attrNameLst>
                                      </p:cBhvr>
                                    </p:animRot>
                                    <p:animRot by="-240000">
                                      <p:cBhvr>
                                        <p:cTn id="9" dur="200" fill="hold">
                                          <p:stCondLst>
                                            <p:cond delay="600"/>
                                          </p:stCondLst>
                                        </p:cTn>
                                        <p:tgtEl>
                                          <p:spTgt spid="95"/>
                                        </p:tgtEl>
                                        <p:attrNameLst>
                                          <p:attrName>r</p:attrName>
                                        </p:attrNameLst>
                                      </p:cBhvr>
                                    </p:animRot>
                                    <p:animRot by="120000">
                                      <p:cBhvr>
                                        <p:cTn id="10" dur="200" fill="hold">
                                          <p:stCondLst>
                                            <p:cond delay="800"/>
                                          </p:stCondLst>
                                        </p:cTn>
                                        <p:tgtEl>
                                          <p:spTgt spid="95"/>
                                        </p:tgtEl>
                                        <p:attrNameLst>
                                          <p:attrName>r</p:attrName>
                                        </p:attrNameLst>
                                      </p:cBhvr>
                                    </p:animRot>
                                  </p:childTnLst>
                                </p:cTn>
                              </p:par>
                            </p:childTnLst>
                          </p:cTn>
                        </p:par>
                        <p:par>
                          <p:cTn id="11" fill="hold">
                            <p:stCondLst>
                              <p:cond delay="1000"/>
                            </p:stCondLst>
                            <p:childTnLst>
                              <p:par>
                                <p:cTn id="12" presetID="1" presetClass="entr" fill="hold" nodeType="afterEffect">
                                  <p:stCondLst>
                                    <p:cond delay="1000"/>
                                  </p:stCondLst>
                                  <p:childTnLst>
                                    <p:set>
                                      <p:cBhvr>
                                        <p:cTn id="13" dur="1" fill="hold">
                                          <p:stCondLst>
                                            <p:cond delay="0"/>
                                          </p:stCondLst>
                                        </p:cTn>
                                        <p:tgtEl>
                                          <p:spTgt spid="96">
                                            <p:txEl>
                                              <p:pRg st="0" end="0"/>
                                            </p:txEl>
                                          </p:spTgt>
                                        </p:tgtEl>
                                        <p:attrNameLst>
                                          <p:attrName>style.visibility</p:attrName>
                                        </p:attrNameLst>
                                      </p:cBhvr>
                                      <p:to>
                                        <p:strVal val="visible"/>
                                      </p:to>
                                    </p:set>
                                  </p:childTnLst>
                                </p:cTn>
                              </p:par>
                            </p:childTnLst>
                          </p:cTn>
                        </p:par>
                        <p:par>
                          <p:cTn id="14" fill="hold">
                            <p:stCondLst>
                              <p:cond delay="2000"/>
                            </p:stCondLst>
                            <p:childTnLst>
                              <p:par>
                                <p:cTn id="15" presetID="1" presetClass="entr" fill="hold" nodeType="afterEffect">
                                  <p:stCondLst>
                                    <p:cond delay="0"/>
                                  </p:stCondLst>
                                  <p:childTnLst>
                                    <p:set>
                                      <p:cBhvr>
                                        <p:cTn id="16" dur="1" fill="hold">
                                          <p:stCondLst>
                                            <p:cond delay="0"/>
                                          </p:stCondLst>
                                        </p:cTn>
                                        <p:tgtEl>
                                          <p:spTgt spid="96">
                                            <p:txEl>
                                              <p:pRg st="1" end="1"/>
                                            </p:txEl>
                                          </p:spTgt>
                                        </p:tgtEl>
                                        <p:attrNameLst>
                                          <p:attrName>style.visibility</p:attrName>
                                        </p:attrNameLst>
                                      </p:cBhvr>
                                      <p:to>
                                        <p:strVal val="visible"/>
                                      </p:to>
                                    </p:set>
                                  </p:childTnLst>
                                </p:cTn>
                              </p:par>
                            </p:childTnLst>
                          </p:cTn>
                        </p:par>
                        <p:par>
                          <p:cTn id="17" fill="hold">
                            <p:stCondLst>
                              <p:cond delay="2000"/>
                            </p:stCondLst>
                            <p:childTnLst>
                              <p:par>
                                <p:cTn id="18" presetID="1" presetClass="entr" fill="hold" nodeType="afterEffect">
                                  <p:stCondLst>
                                    <p:cond delay="0"/>
                                  </p:stCondLst>
                                  <p:childTnLst>
                                    <p:set>
                                      <p:cBhvr>
                                        <p:cTn id="19" dur="1" fill="hold">
                                          <p:stCondLst>
                                            <p:cond delay="0"/>
                                          </p:stCondLst>
                                        </p:cTn>
                                        <p:tgtEl>
                                          <p:spTgt spid="96">
                                            <p:txEl>
                                              <p:pRg st="2" end="2"/>
                                            </p:txEl>
                                          </p:spTgt>
                                        </p:tgtEl>
                                        <p:attrNameLst>
                                          <p:attrName>style.visibility</p:attrName>
                                        </p:attrNameLst>
                                      </p:cBhvr>
                                      <p:to>
                                        <p:strVal val="visible"/>
                                      </p:to>
                                    </p:set>
                                  </p:childTnLst>
                                </p:cTn>
                              </p:par>
                            </p:childTnLst>
                          </p:cTn>
                        </p:par>
                        <p:par>
                          <p:cTn id="20" fill="hold">
                            <p:stCondLst>
                              <p:cond delay="2000"/>
                            </p:stCondLst>
                            <p:childTnLst>
                              <p:par>
                                <p:cTn id="21" presetID="1" presetClass="entr" fill="hold" nodeType="afterEffect">
                                  <p:stCondLst>
                                    <p:cond delay="0"/>
                                  </p:stCondLst>
                                  <p:childTnLst>
                                    <p:set>
                                      <p:cBhvr>
                                        <p:cTn id="22" dur="1" fill="hold">
                                          <p:stCondLst>
                                            <p:cond delay="0"/>
                                          </p:stCondLst>
                                        </p:cTn>
                                        <p:tgtEl>
                                          <p:spTgt spid="96">
                                            <p:txEl>
                                              <p:pRg st="3" end="3"/>
                                            </p:txEl>
                                          </p:spTgt>
                                        </p:tgtEl>
                                        <p:attrNameLst>
                                          <p:attrName>style.visibility</p:attrName>
                                        </p:attrNameLst>
                                      </p:cBhvr>
                                      <p:to>
                                        <p:strVal val="visible"/>
                                      </p:to>
                                    </p:set>
                                  </p:childTnLst>
                                </p:cTn>
                              </p:par>
                            </p:childTnLst>
                          </p:cTn>
                        </p:par>
                        <p:par>
                          <p:cTn id="23" fill="hold">
                            <p:stCondLst>
                              <p:cond delay="2000"/>
                            </p:stCondLst>
                            <p:childTnLst>
                              <p:par>
                                <p:cTn id="24" presetID="1" presetClass="entr" fill="hold" nodeType="afterEffect">
                                  <p:stCondLst>
                                    <p:cond delay="0"/>
                                  </p:stCondLst>
                                  <p:childTnLst>
                                    <p:set>
                                      <p:cBhvr>
                                        <p:cTn id="25" dur="1" fill="hold">
                                          <p:stCondLst>
                                            <p:cond delay="0"/>
                                          </p:stCondLst>
                                        </p:cTn>
                                        <p:tgtEl>
                                          <p:spTgt spid="96">
                                            <p:txEl>
                                              <p:pRg st="4" end="4"/>
                                            </p:txEl>
                                          </p:spTgt>
                                        </p:tgtEl>
                                        <p:attrNameLst>
                                          <p:attrName>style.visibility</p:attrName>
                                        </p:attrNameLst>
                                      </p:cBhvr>
                                      <p:to>
                                        <p:strVal val="visible"/>
                                      </p:to>
                                    </p:set>
                                  </p:childTnLst>
                                </p:cTn>
                              </p:par>
                            </p:childTnLst>
                          </p:cTn>
                        </p:par>
                        <p:par>
                          <p:cTn id="26" fill="hold">
                            <p:stCondLst>
                              <p:cond delay="2000"/>
                            </p:stCondLst>
                            <p:childTnLst>
                              <p:par>
                                <p:cTn id="27" presetID="1" presetClass="entr" fill="hold" nodeType="afterEffect">
                                  <p:stCondLst>
                                    <p:cond delay="0"/>
                                  </p:stCondLst>
                                  <p:childTnLst>
                                    <p:set>
                                      <p:cBhvr>
                                        <p:cTn id="28" dur="1" fill="hold">
                                          <p:stCondLst>
                                            <p:cond delay="0"/>
                                          </p:stCondLst>
                                        </p:cTn>
                                        <p:tgtEl>
                                          <p:spTgt spid="96">
                                            <p:txEl>
                                              <p:pRg st="5" end="5"/>
                                            </p:txEl>
                                          </p:spTgt>
                                        </p:tgtEl>
                                        <p:attrNameLst>
                                          <p:attrName>style.visibility</p:attrName>
                                        </p:attrNameLst>
                                      </p:cBhvr>
                                      <p:to>
                                        <p:strVal val="visible"/>
                                      </p:to>
                                    </p:set>
                                  </p:childTnLst>
                                </p:cTn>
                              </p:par>
                            </p:childTnLst>
                          </p:cTn>
                        </p:par>
                        <p:par>
                          <p:cTn id="29" fill="hold">
                            <p:stCondLst>
                              <p:cond delay="2000"/>
                            </p:stCondLst>
                            <p:childTnLst>
                              <p:par>
                                <p:cTn id="30" presetID="1" presetClass="entr" fill="hold" nodeType="afterEffect">
                                  <p:stCondLst>
                                    <p:cond delay="0"/>
                                  </p:stCondLst>
                                  <p:childTnLst>
                                    <p:set>
                                      <p:cBhvr>
                                        <p:cTn id="31" dur="1" fill="hold">
                                          <p:stCondLst>
                                            <p:cond delay="0"/>
                                          </p:stCondLst>
                                        </p:cTn>
                                        <p:tgtEl>
                                          <p:spTgt spid="96">
                                            <p:txEl>
                                              <p:pRg st="6" end="6"/>
                                            </p:txEl>
                                          </p:spTgt>
                                        </p:tgtEl>
                                        <p:attrNameLst>
                                          <p:attrName>style.visibility</p:attrName>
                                        </p:attrNameLst>
                                      </p:cBhvr>
                                      <p:to>
                                        <p:strVal val="visible"/>
                                      </p:to>
                                    </p:set>
                                  </p:childTnLst>
                                </p:cTn>
                              </p:par>
                            </p:childTnLst>
                          </p:cTn>
                        </p:par>
                        <p:par>
                          <p:cTn id="32" fill="hold">
                            <p:stCondLst>
                              <p:cond delay="2000"/>
                            </p:stCondLst>
                            <p:childTnLst>
                              <p:par>
                                <p:cTn id="33" presetID="1" presetClass="entr" fill="hold" nodeType="afterEffect">
                                  <p:stCondLst>
                                    <p:cond delay="0"/>
                                  </p:stCondLst>
                                  <p:childTnLst>
                                    <p:set>
                                      <p:cBhvr>
                                        <p:cTn id="34" dur="1" fill="hold">
                                          <p:stCondLst>
                                            <p:cond delay="0"/>
                                          </p:stCondLst>
                                        </p:cTn>
                                        <p:tgtEl>
                                          <p:spTgt spid="96">
                                            <p:txEl>
                                              <p:pRg st="7" end="7"/>
                                            </p:txEl>
                                          </p:spTgt>
                                        </p:tgtEl>
                                        <p:attrNameLst>
                                          <p:attrName>style.visibility</p:attrName>
                                        </p:attrNameLst>
                                      </p:cBhvr>
                                      <p:to>
                                        <p:strVal val="visible"/>
                                      </p:to>
                                    </p:set>
                                  </p:childTnLst>
                                </p:cTn>
                              </p:par>
                            </p:childTnLst>
                          </p:cTn>
                        </p:par>
                        <p:par>
                          <p:cTn id="35" fill="hold">
                            <p:stCondLst>
                              <p:cond delay="2000"/>
                            </p:stCondLst>
                            <p:childTnLst>
                              <p:par>
                                <p:cTn id="36" presetID="1" presetClass="entr" fill="hold" nodeType="afterEffect">
                                  <p:stCondLst>
                                    <p:cond delay="0"/>
                                  </p:stCondLst>
                                  <p:childTnLst>
                                    <p:set>
                                      <p:cBhvr>
                                        <p:cTn id="37" dur="1" fill="hold">
                                          <p:stCondLst>
                                            <p:cond delay="0"/>
                                          </p:stCondLst>
                                        </p:cTn>
                                        <p:tgtEl>
                                          <p:spTgt spid="9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22960" y="365760"/>
            <a:ext cx="7519680" cy="547200"/>
          </a:xfrm>
          <a:prstGeom prst="rect">
            <a:avLst/>
          </a:prstGeom>
          <a:noFill/>
          <a:ln w="0">
            <a:noFill/>
          </a:ln>
        </p:spPr>
        <p:txBody>
          <a:bodyPr lIns="90000" tIns="45000" rIns="90000" bIns="45000" anchor="ctr">
            <a:noAutofit/>
          </a:bodyPr>
          <a:lstStyle/>
          <a:p>
            <a:pPr indent="0">
              <a:lnSpc>
                <a:spcPct val="100000"/>
              </a:lnSpc>
              <a:buNone/>
              <a:tabLst>
                <a:tab pos="0" algn="l"/>
              </a:tabLst>
            </a:pPr>
            <a:r>
              <a:rPr lang="fr-FR" sz="2800" b="0" strike="noStrike" cap="all" spc="-1">
                <a:solidFill>
                  <a:srgbClr val="FF0000"/>
                </a:solidFill>
                <a:latin typeface="Franklin Gothic Medium"/>
              </a:rPr>
              <a:t>Les actions de l’ogec</a:t>
            </a:r>
            <a:endParaRPr lang="fr-FR" sz="2800" b="0" strike="noStrike" spc="-1">
              <a:solidFill>
                <a:srgbClr val="000000"/>
              </a:solidFill>
              <a:latin typeface="Arial"/>
            </a:endParaRPr>
          </a:p>
        </p:txBody>
      </p:sp>
      <p:sp>
        <p:nvSpPr>
          <p:cNvPr id="98" name="PlaceHolder 2"/>
          <p:cNvSpPr>
            <a:spLocks noGrp="1"/>
          </p:cNvSpPr>
          <p:nvPr>
            <p:ph/>
          </p:nvPr>
        </p:nvSpPr>
        <p:spPr>
          <a:xfrm>
            <a:off x="900000" y="1100520"/>
            <a:ext cx="7519680" cy="3578400"/>
          </a:xfrm>
          <a:prstGeom prst="rect">
            <a:avLst/>
          </a:prstGeom>
          <a:noFill/>
          <a:ln w="0">
            <a:noFill/>
          </a:ln>
        </p:spPr>
        <p:txBody>
          <a:bodyPr lIns="90000" tIns="45000" rIns="90000" bIns="45000" anchor="t">
            <a:noAutofit/>
          </a:bodyPr>
          <a:lstStyle/>
          <a:p>
            <a:pPr marL="343080" indent="0" algn="just">
              <a:lnSpc>
                <a:spcPct val="100000"/>
              </a:lnSpc>
              <a:spcBef>
                <a:spcPts val="799"/>
              </a:spcBef>
              <a:buNone/>
              <a:tabLst>
                <a:tab pos="0" algn="l"/>
              </a:tabLst>
            </a:pPr>
            <a:r>
              <a:rPr lang="fr-FR" sz="1600" b="1" strike="noStrike" spc="-1" dirty="0">
                <a:solidFill>
                  <a:srgbClr val="000000"/>
                </a:solidFill>
                <a:latin typeface="Franklin Gothic Book"/>
              </a:rPr>
              <a:t>Outre les missions financières, l’OGEC doit organiser et financer plusieurs travaux.</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r>
              <a:rPr lang="fr-FR" sz="1600" b="1" strike="noStrike" spc="-1" dirty="0">
                <a:solidFill>
                  <a:srgbClr val="000000"/>
                </a:solidFill>
                <a:latin typeface="Franklin Gothic Book"/>
                <a:ea typeface="Microsoft YaHei"/>
              </a:rPr>
              <a:t>- Restructuration de l’école avec construction de classe, réhabilitation des anciens bâtiments, une remise aux normes et la création de nouveaux espaces  comme par exemple une salle de motricité  et un pôle administratif. </a:t>
            </a:r>
            <a:endParaRPr lang="fr-FR" sz="1600" b="0" strike="noStrike" spc="-1" dirty="0">
              <a:solidFill>
                <a:srgbClr val="000000"/>
              </a:solidFill>
              <a:latin typeface="Arial"/>
            </a:endParaRPr>
          </a:p>
          <a:p>
            <a:pPr marL="343080" indent="0" algn="just">
              <a:lnSpc>
                <a:spcPct val="100000"/>
              </a:lnSpc>
              <a:spcBef>
                <a:spcPts val="799"/>
              </a:spcBef>
              <a:buNone/>
              <a:tabLst>
                <a:tab pos="0" algn="l"/>
              </a:tabLst>
            </a:pPr>
            <a:endParaRPr lang="fr-FR" sz="1600" b="0" strike="noStrike" spc="-1"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750" advTm="8000"/>
    </mc:Choice>
    <mc:Fallback xmlns="">
      <p:transition spd="slow" advTm="8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97"/>
                                        </p:tgtEl>
                                        <p:attrNameLst>
                                          <p:attrName>r</p:attrName>
                                        </p:attrNameLst>
                                      </p:cBhvr>
                                    </p:animRot>
                                  </p:childTnLst>
                                </p:cTn>
                              </p:par>
                            </p:childTnLst>
                          </p:cTn>
                        </p:par>
                        <p:par>
                          <p:cTn id="7" fill="hold">
                            <p:stCondLst>
                              <p:cond delay="2000"/>
                            </p:stCondLst>
                            <p:childTnLst>
                              <p:par>
                                <p:cTn id="8" presetID="1" presetClass="entr" fill="hold" nodeType="afterEffect">
                                  <p:stCondLst>
                                    <p:cond delay="500"/>
                                  </p:stCondLst>
                                  <p:childTnLst>
                                    <p:set>
                                      <p:cBhvr>
                                        <p:cTn id="9" dur="1" fill="hold">
                                          <p:stCondLst>
                                            <p:cond delay="0"/>
                                          </p:stCondLst>
                                        </p:cTn>
                                        <p:tgtEl>
                                          <p:spTgt spid="98">
                                            <p:txEl>
                                              <p:pRg st="0" end="0"/>
                                            </p:txEl>
                                          </p:spTgt>
                                        </p:tgtEl>
                                        <p:attrNameLst>
                                          <p:attrName>style.visibility</p:attrName>
                                        </p:attrNameLst>
                                      </p:cBhvr>
                                      <p:to>
                                        <p:strVal val="visible"/>
                                      </p:to>
                                    </p:set>
                                  </p:childTnLst>
                                </p:cTn>
                              </p:par>
                            </p:childTnLst>
                          </p:cTn>
                        </p:par>
                        <p:par>
                          <p:cTn id="10" fill="hold">
                            <p:stCondLst>
                              <p:cond delay="2500"/>
                            </p:stCondLst>
                            <p:childTnLst>
                              <p:par>
                                <p:cTn id="11" presetID="1" presetClass="entr" fill="hold" nodeType="afterEffect">
                                  <p:stCondLst>
                                    <p:cond delay="500"/>
                                  </p:stCondLst>
                                  <p:childTnLst>
                                    <p:set>
                                      <p:cBhvr>
                                        <p:cTn id="12" dur="1" fill="hold">
                                          <p:stCondLst>
                                            <p:cond delay="0"/>
                                          </p:stCondLst>
                                        </p:cTn>
                                        <p:tgtEl>
                                          <p:spTgt spid="9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822960" y="365760"/>
            <a:ext cx="7519680" cy="547200"/>
          </a:xfrm>
          <a:prstGeom prst="rect">
            <a:avLst/>
          </a:prstGeom>
          <a:noFill/>
          <a:ln w="0">
            <a:noFill/>
          </a:ln>
        </p:spPr>
        <p:txBody>
          <a:bodyPr lIns="90000" tIns="45000" rIns="90000" bIns="45000" anchor="ctr">
            <a:noAutofit/>
          </a:bodyPr>
          <a:lstStyle/>
          <a:p>
            <a:pPr indent="0">
              <a:buNone/>
            </a:pPr>
            <a:endParaRPr lang="fr-FR" sz="1800" b="0" strike="noStrike" spc="-1">
              <a:solidFill>
                <a:srgbClr val="000000"/>
              </a:solidFill>
              <a:latin typeface="Arial"/>
            </a:endParaRPr>
          </a:p>
        </p:txBody>
      </p:sp>
      <p:pic>
        <p:nvPicPr>
          <p:cNvPr id="100" name="Picture 2"/>
          <p:cNvPicPr/>
          <p:nvPr/>
        </p:nvPicPr>
        <p:blipFill>
          <a:blip r:embed="rId2"/>
          <a:srcRect l="13199" t="7612" r="18159" b="5081"/>
          <a:stretch/>
        </p:blipFill>
        <p:spPr>
          <a:xfrm>
            <a:off x="360000" y="900000"/>
            <a:ext cx="4498920" cy="3578400"/>
          </a:xfrm>
          <a:prstGeom prst="rect">
            <a:avLst/>
          </a:prstGeom>
          <a:ln w="0">
            <a:noFill/>
          </a:ln>
        </p:spPr>
      </p:pic>
      <p:pic>
        <p:nvPicPr>
          <p:cNvPr id="101" name="Picture 2" descr="EcoleDirecte"/>
          <p:cNvPicPr/>
          <p:nvPr/>
        </p:nvPicPr>
        <p:blipFill>
          <a:blip r:embed="rId3"/>
          <a:stretch/>
        </p:blipFill>
        <p:spPr>
          <a:xfrm>
            <a:off x="6660360" y="1845000"/>
            <a:ext cx="1646280" cy="1582560"/>
          </a:xfrm>
          <a:prstGeom prst="rect">
            <a:avLst/>
          </a:prstGeom>
          <a:ln w="0">
            <a:noFill/>
          </a:ln>
        </p:spPr>
      </p:pic>
      <p:sp>
        <p:nvSpPr>
          <p:cNvPr id="102" name="ZoneTexte 5" hidden="1"/>
          <p:cNvSpPr/>
          <p:nvPr/>
        </p:nvSpPr>
        <p:spPr>
          <a:xfrm>
            <a:off x="6660360" y="3416400"/>
            <a:ext cx="1646280" cy="638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fr-FR" sz="1800" b="0" strike="noStrike" spc="-1">
                <a:solidFill>
                  <a:srgbClr val="000000"/>
                </a:solidFill>
                <a:latin typeface="Franklin Gothic Book"/>
                <a:ea typeface="DejaVu Sans"/>
              </a:rPr>
              <a:t>EcoleDirecte</a:t>
            </a:r>
            <a:endParaRPr lang="fr-FR" sz="1800" b="0" strike="noStrike" spc="-1">
              <a:solidFill>
                <a:srgbClr val="000000"/>
              </a:solidFill>
              <a:latin typeface="Arial"/>
            </a:endParaRPr>
          </a:p>
          <a:p>
            <a:pPr>
              <a:lnSpc>
                <a:spcPct val="100000"/>
              </a:lnSpc>
            </a:pPr>
            <a:endParaRPr lang="fr-FR" sz="1800" b="0" strike="noStrike" spc="-1">
              <a:solidFill>
                <a:srgbClr val="000000"/>
              </a:solidFill>
              <a:latin typeface="Arial"/>
            </a:endParaRPr>
          </a:p>
        </p:txBody>
      </p:sp>
      <p:pic>
        <p:nvPicPr>
          <p:cNvPr id="103" name="Picture 5"/>
          <p:cNvPicPr/>
          <p:nvPr/>
        </p:nvPicPr>
        <p:blipFill>
          <a:blip r:embed="rId4"/>
          <a:srcRect l="12659" t="15164" r="16703" b="4462"/>
          <a:stretch/>
        </p:blipFill>
        <p:spPr>
          <a:xfrm>
            <a:off x="4860000" y="373320"/>
            <a:ext cx="3958920" cy="430560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500" advTm="3000"/>
    </mc:Choice>
    <mc:Fallback xmlns="">
      <p:transition spd="slow" advTm="3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31" presetClass="entr" fill="hold" nodeType="after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repl">
                                        <p:cTn id="7" dur="1000" fill="hold"/>
                                        <p:tgtEl>
                                          <p:spTgt spid="100"/>
                                        </p:tgtEl>
                                        <p:attrNameLst>
                                          <p:attrName>ppt_w</p:attrName>
                                        </p:attrNameLst>
                                      </p:cBhvr>
                                      <p:tavLst>
                                        <p:tav tm="0">
                                          <p:val>
                                            <p:fltVal val="0"/>
                                          </p:val>
                                        </p:tav>
                                        <p:tav tm="100000">
                                          <p:val>
                                            <p:strVal val="#ppt_w"/>
                                          </p:val>
                                        </p:tav>
                                      </p:tavLst>
                                    </p:anim>
                                    <p:anim calcmode="lin" valueType="num">
                                      <p:cBhvr additive="repl">
                                        <p:cTn id="8" dur="1000" fill="hold"/>
                                        <p:tgtEl>
                                          <p:spTgt spid="100"/>
                                        </p:tgtEl>
                                        <p:attrNameLst>
                                          <p:attrName>ppt_h</p:attrName>
                                        </p:attrNameLst>
                                      </p:cBhvr>
                                      <p:tavLst>
                                        <p:tav tm="0">
                                          <p:val>
                                            <p:fltVal val="0"/>
                                          </p:val>
                                        </p:tav>
                                        <p:tav tm="100000">
                                          <p:val>
                                            <p:strVal val="#ppt_h"/>
                                          </p:val>
                                        </p:tav>
                                      </p:tavLst>
                                    </p:anim>
                                    <p:anim calcmode="lin" valueType="num">
                                      <p:cBhvr additive="repl">
                                        <p:cTn id="9" dur="1000" fill="hold"/>
                                        <p:tgtEl>
                                          <p:spTgt spid="100"/>
                                        </p:tgtEl>
                                        <p:attrNameLst>
                                          <p:attrName>r</p:attrName>
                                        </p:attrNameLst>
                                      </p:cBhvr>
                                      <p:tavLst>
                                        <p:tav tm="0">
                                          <p:val>
                                            <p:strVal val="90"/>
                                          </p:val>
                                        </p:tav>
                                        <p:tav tm="100000">
                                          <p:val>
                                            <p:strVal val="0"/>
                                          </p:val>
                                        </p:tav>
                                      </p:tavLst>
                                    </p:anim>
                                    <p:animEffect transition="in" filter="fade">
                                      <p:cBhvr additive="repl">
                                        <p:cTn id="10" dur="1000"/>
                                        <p:tgtEl>
                                          <p:spTgt spid="100"/>
                                        </p:tgtEl>
                                      </p:cBhvr>
                                    </p:animEffect>
                                  </p:childTnLst>
                                </p:cTn>
                              </p:par>
                            </p:childTnLst>
                          </p:cTn>
                        </p:par>
                        <p:par>
                          <p:cTn id="11" fill="hold">
                            <p:stCondLst>
                              <p:cond delay="1000"/>
                            </p:stCondLst>
                            <p:childTnLst>
                              <p:par>
                                <p:cTn id="12" presetID="19" presetClass="entr" presetSubtype="10" fill="hold" nodeType="afterEffect">
                                  <p:stCondLst>
                                    <p:cond delay="0"/>
                                  </p:stCondLst>
                                  <p:childTnLst>
                                    <p:set>
                                      <p:cBhvr>
                                        <p:cTn id="13" dur="1" fill="hold">
                                          <p:stCondLst>
                                            <p:cond delay="0"/>
                                          </p:stCondLst>
                                        </p:cTn>
                                        <p:tgtEl>
                                          <p:spTgt spid="101"/>
                                        </p:tgtEl>
                                        <p:attrNameLst>
                                          <p:attrName>style.visibility</p:attrName>
                                        </p:attrNameLst>
                                      </p:cBhvr>
                                      <p:to>
                                        <p:strVal val="visible"/>
                                      </p:to>
                                    </p:set>
                                    <p:anim calcmode="lin" valueType="num">
                                      <p:cBhvr additive="repl">
                                        <p:cTn id="14" dur="5000" fill="hold"/>
                                        <p:tgtEl>
                                          <p:spTgt spid="101"/>
                                        </p:tgtEl>
                                        <p:attrNameLst>
                                          <p:attrName>ppt_w</p:attrName>
                                        </p:attrNameLst>
                                      </p:cBhvr>
                                      <p:tavLst>
                                        <p:tav tm="0" fmla="width*sin(2.5*pi*$)">
                                          <p:val>
                                            <p:strVal val="0"/>
                                          </p:val>
                                        </p:tav>
                                        <p:tav tm="100000" fmla="width*sin(2.5*pi*$)">
                                          <p:val>
                                            <p:strVal val="1"/>
                                          </p:val>
                                        </p:tav>
                                      </p:tavLst>
                                    </p:anim>
                                    <p:anim calcmode="lin" valueType="num">
                                      <p:cBhvr additive="repl">
                                        <p:cTn id="15" dur="5000" fill="hold"/>
                                        <p:tgtEl>
                                          <p:spTgt spid="10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26058FD-F999-AD0C-F265-A9F8953B73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95389">
            <a:off x="4295555" y="3091617"/>
            <a:ext cx="4406864" cy="3305148"/>
          </a:xfrm>
          <a:prstGeom prst="rect">
            <a:avLst/>
          </a:prstGeom>
        </p:spPr>
      </p:pic>
      <p:pic>
        <p:nvPicPr>
          <p:cNvPr id="6" name="Image 5">
            <a:extLst>
              <a:ext uri="{FF2B5EF4-FFF2-40B4-BE49-F238E27FC236}">
                <a16:creationId xmlns:a16="http://schemas.microsoft.com/office/drawing/2014/main" id="{C11F8E16-29D2-3542-9A6B-6088E0144A4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526807">
            <a:off x="394539" y="587166"/>
            <a:ext cx="4335202" cy="3251402"/>
          </a:xfrm>
          <a:prstGeom prst="rect">
            <a:avLst/>
          </a:prstGeom>
        </p:spPr>
      </p:pic>
    </p:spTree>
    <p:extLst>
      <p:ext uri="{BB962C8B-B14F-4D97-AF65-F5344CB8AC3E}">
        <p14:creationId xmlns:p14="http://schemas.microsoft.com/office/powerpoint/2010/main" val="744459102"/>
      </p:ext>
    </p:extLst>
  </p:cSld>
  <p:clrMapOvr>
    <a:masterClrMapping/>
  </p:clrMapOvr>
  <mc:AlternateContent xmlns:mc="http://schemas.openxmlformats.org/markup-compatibility/2006" xmlns:p14="http://schemas.microsoft.com/office/powerpoint/2010/main">
    <mc:Choice Requires="p14">
      <p:transition spd="slow" p14:dur="2500" advTm="4000"/>
    </mc:Choice>
    <mc:Fallback xmlns="">
      <p:transition spd="slow" advTm="4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22960" y="365760"/>
            <a:ext cx="7519680" cy="547200"/>
          </a:xfrm>
          <a:prstGeom prst="rect">
            <a:avLst/>
          </a:prstGeom>
          <a:noFill/>
          <a:ln w="0">
            <a:noFill/>
          </a:ln>
        </p:spPr>
        <p:txBody>
          <a:bodyPr lIns="0" tIns="0" rIns="0" bIns="0" anchor="ctr">
            <a:noAutofit/>
          </a:bodyPr>
          <a:lstStyle/>
          <a:p>
            <a:pPr indent="0">
              <a:lnSpc>
                <a:spcPct val="100000"/>
              </a:lnSpc>
              <a:buNone/>
              <a:tabLst>
                <a:tab pos="0" algn="l"/>
              </a:tabLst>
            </a:pPr>
            <a:r>
              <a:rPr lang="fr-FR" sz="2800" b="0" strike="noStrike" cap="all" spc="-1">
                <a:solidFill>
                  <a:srgbClr val="FF0000"/>
                </a:solidFill>
                <a:latin typeface="Franklin Gothic Medium"/>
              </a:rPr>
              <a:t>Les actions de l’ogec</a:t>
            </a:r>
            <a:endParaRPr lang="fr-FR" sz="2800" b="0" strike="noStrike" spc="-1">
              <a:solidFill>
                <a:srgbClr val="000000"/>
              </a:solidFill>
              <a:latin typeface="Arial"/>
            </a:endParaRPr>
          </a:p>
        </p:txBody>
      </p:sp>
      <p:sp>
        <p:nvSpPr>
          <p:cNvPr id="105" name="Rectangle 104"/>
          <p:cNvSpPr/>
          <p:nvPr/>
        </p:nvSpPr>
        <p:spPr>
          <a:xfrm>
            <a:off x="900000" y="1183680"/>
            <a:ext cx="6298920" cy="2655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r>
              <a:rPr lang="fr-FR" b="1" strike="noStrike" spc="-1" dirty="0">
                <a:solidFill>
                  <a:srgbClr val="000000"/>
                </a:solidFill>
                <a:latin typeface="Franklin Gothic Book"/>
                <a:ea typeface="DejaVu Sans"/>
              </a:rPr>
              <a:t>Au sein du collège : </a:t>
            </a:r>
          </a:p>
          <a:p>
            <a:pPr>
              <a:lnSpc>
                <a:spcPct val="100000"/>
              </a:lnSpc>
            </a:pPr>
            <a:endParaRPr lang="fr-FR" b="0" strike="noStrike" spc="-1" dirty="0">
              <a:solidFill>
                <a:srgbClr val="000000"/>
              </a:solidFill>
              <a:latin typeface="Arial"/>
            </a:endParaRPr>
          </a:p>
          <a:p>
            <a:pPr>
              <a:lnSpc>
                <a:spcPct val="100000"/>
              </a:lnSpc>
            </a:pPr>
            <a:r>
              <a:rPr lang="fr-FR" b="1" strike="noStrike" spc="-1" dirty="0">
                <a:solidFill>
                  <a:srgbClr val="000000"/>
                </a:solidFill>
                <a:latin typeface="Franklin Gothic Book"/>
                <a:ea typeface="DejaVu Sans"/>
              </a:rPr>
              <a:t>-- Un projet d’agrandissement du self</a:t>
            </a:r>
            <a:endParaRPr lang="fr-FR" b="0" strike="noStrike" spc="-1" dirty="0">
              <a:solidFill>
                <a:srgbClr val="000000"/>
              </a:solidFill>
              <a:latin typeface="Arial"/>
            </a:endParaRPr>
          </a:p>
          <a:p>
            <a:pPr>
              <a:lnSpc>
                <a:spcPct val="100000"/>
              </a:lnSpc>
            </a:pPr>
            <a:r>
              <a:rPr lang="fr-FR" b="1" strike="noStrike" spc="-1" dirty="0">
                <a:solidFill>
                  <a:srgbClr val="000000"/>
                </a:solidFill>
                <a:latin typeface="Franklin Gothic Book"/>
                <a:ea typeface="DejaVu Sans"/>
              </a:rPr>
              <a:t>- Un projet la construction d’un nouveau préau</a:t>
            </a:r>
            <a:endParaRPr lang="fr-FR" b="0" strike="noStrike" spc="-1" dirty="0">
              <a:solidFill>
                <a:srgbClr val="000000"/>
              </a:solidFill>
              <a:latin typeface="Arial"/>
            </a:endParaRPr>
          </a:p>
          <a:p>
            <a:pPr>
              <a:lnSpc>
                <a:spcPct val="100000"/>
              </a:lnSpc>
            </a:pPr>
            <a:r>
              <a:rPr lang="fr-FR" b="1" strike="noStrike" spc="-1" dirty="0">
                <a:solidFill>
                  <a:srgbClr val="000000"/>
                </a:solidFill>
                <a:latin typeface="Franklin Gothic Book"/>
                <a:ea typeface="DejaVu Sans"/>
              </a:rPr>
              <a:t>- Un projet de restructuration de pôle administratif</a:t>
            </a:r>
            <a:endParaRPr lang="fr-FR" b="0" strike="noStrike" spc="-1" dirty="0">
              <a:solidFill>
                <a:srgbClr val="000000"/>
              </a:solidFill>
              <a:latin typeface="Arial"/>
            </a:endParaRPr>
          </a:p>
          <a:p>
            <a:pPr>
              <a:lnSpc>
                <a:spcPct val="100000"/>
              </a:lnSpc>
            </a:pPr>
            <a:endParaRPr lang="fr-FR" sz="1600" b="0" strike="noStrike" spc="-1" dirty="0">
              <a:solidFill>
                <a:srgbClr val="000000"/>
              </a:solidFill>
              <a:latin typeface="Arial"/>
            </a:endParaRPr>
          </a:p>
          <a:p>
            <a:pPr>
              <a:lnSpc>
                <a:spcPct val="100000"/>
              </a:lnSpc>
            </a:pPr>
            <a:endParaRPr lang="fr-FR" sz="1600" b="0" strike="noStrike" spc="-1" dirty="0">
              <a:solidFill>
                <a:srgbClr val="000000"/>
              </a:solidFill>
              <a:latin typeface="Arial"/>
            </a:endParaRPr>
          </a:p>
          <a:p>
            <a:pPr>
              <a:lnSpc>
                <a:spcPct val="100000"/>
              </a:lnSpc>
            </a:pPr>
            <a:endParaRPr lang="fr-FR" sz="1600" b="0" strike="noStrike" spc="-1" dirty="0">
              <a:solidFill>
                <a:srgbClr val="000000"/>
              </a:solidFill>
              <a:latin typeface="Arial"/>
            </a:endParaRPr>
          </a:p>
        </p:txBody>
      </p:sp>
      <p:pic>
        <p:nvPicPr>
          <p:cNvPr id="106" name="Image 105"/>
          <p:cNvPicPr/>
          <p:nvPr/>
        </p:nvPicPr>
        <p:blipFill>
          <a:blip r:embed="rId2"/>
          <a:stretch/>
        </p:blipFill>
        <p:spPr>
          <a:xfrm>
            <a:off x="6213240" y="2857320"/>
            <a:ext cx="1646280" cy="107496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750" advTm="5000"/>
    </mc:Choice>
    <mc:Fallback xmlns="">
      <p:transition spd="slow" advTm="5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104">
                                            <p:txEl>
                                              <p:pRg st="0" end="0"/>
                                            </p:txEl>
                                          </p:spTgt>
                                        </p:tgtEl>
                                        <p:attrNameLst>
                                          <p:attrName>r</p:attrName>
                                        </p:attrNameLst>
                                      </p:cBhvr>
                                    </p:animRot>
                                  </p:childTnLst>
                                </p:cTn>
                              </p:par>
                            </p:childTnLst>
                          </p:cTn>
                        </p:par>
                        <p:par>
                          <p:cTn id="7" fill="hold">
                            <p:stCondLst>
                              <p:cond delay="2000"/>
                            </p:stCondLst>
                            <p:childTnLst>
                              <p:par>
                                <p:cTn id="8" presetID="1" presetClass="entr" fill="hold" nodeType="afterEffect">
                                  <p:stCondLst>
                                    <p:cond delay="500"/>
                                  </p:stCondLst>
                                  <p:childTnLst>
                                    <p:set>
                                      <p:cBhvr>
                                        <p:cTn id="9" dur="1" fill="hold">
                                          <p:stCondLst>
                                            <p:cond delay="0"/>
                                          </p:stCondLst>
                                        </p:cTn>
                                        <p:tgtEl>
                                          <p:spTgt spid="105"/>
                                        </p:tgtEl>
                                        <p:attrNameLst>
                                          <p:attrName>style.visibility</p:attrName>
                                        </p:attrNameLst>
                                      </p:cBhvr>
                                      <p:to>
                                        <p:strVal val="visible"/>
                                      </p:to>
                                    </p:set>
                                  </p:childTnLst>
                                </p:cTn>
                              </p:par>
                              <p:par>
                                <p:cTn id="10" presetID="1" presetClass="entr" fill="hold" nodeType="withEffect">
                                  <p:stCondLst>
                                    <p:cond delay="0"/>
                                  </p:stCondLst>
                                  <p:childTnLst>
                                    <p:set>
                                      <p:cBhvr>
                                        <p:cTn id="11"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822960" y="365760"/>
            <a:ext cx="7519680" cy="547200"/>
          </a:xfrm>
          <a:prstGeom prst="rect">
            <a:avLst/>
          </a:prstGeom>
          <a:noFill/>
          <a:ln w="0">
            <a:noFill/>
          </a:ln>
        </p:spPr>
        <p:txBody>
          <a:bodyPr lIns="90000" tIns="45000" rIns="90000" bIns="45000" anchor="ctr">
            <a:noAutofit/>
          </a:bodyPr>
          <a:lstStyle/>
          <a:p>
            <a:pPr indent="0">
              <a:lnSpc>
                <a:spcPct val="100000"/>
              </a:lnSpc>
              <a:buNone/>
              <a:tabLst>
                <a:tab pos="0" algn="l"/>
              </a:tabLst>
            </a:pPr>
            <a:r>
              <a:rPr lang="fr-FR" sz="2800" b="0" strike="noStrike" cap="all" spc="-1" dirty="0">
                <a:solidFill>
                  <a:srgbClr val="FF0000"/>
                </a:solidFill>
                <a:latin typeface="Franklin Gothic Medium"/>
              </a:rPr>
              <a:t>REJOIGNEZ NOUS A L’OGEC</a:t>
            </a:r>
            <a:endParaRPr lang="fr-FR" sz="2800" b="0" strike="noStrike" spc="-1" dirty="0">
              <a:solidFill>
                <a:srgbClr val="000000"/>
              </a:solidFill>
              <a:latin typeface="Arial"/>
            </a:endParaRPr>
          </a:p>
        </p:txBody>
      </p:sp>
      <p:sp>
        <p:nvSpPr>
          <p:cNvPr id="108" name="PlaceHolder 2"/>
          <p:cNvSpPr>
            <a:spLocks noGrp="1"/>
          </p:cNvSpPr>
          <p:nvPr>
            <p:ph/>
          </p:nvPr>
        </p:nvSpPr>
        <p:spPr>
          <a:xfrm>
            <a:off x="822960" y="1100520"/>
            <a:ext cx="7815960" cy="4118760"/>
          </a:xfrm>
          <a:prstGeom prst="rect">
            <a:avLst/>
          </a:prstGeom>
          <a:noFill/>
          <a:ln w="0">
            <a:noFill/>
          </a:ln>
        </p:spPr>
        <p:txBody>
          <a:bodyPr lIns="90000" tIns="45000" rIns="90000" bIns="45000" anchor="t">
            <a:noAutofit/>
          </a:bodyPr>
          <a:lstStyle/>
          <a:p>
            <a:pPr marL="343080" indent="0" algn="just">
              <a:lnSpc>
                <a:spcPct val="100000"/>
              </a:lnSpc>
              <a:spcBef>
                <a:spcPts val="799"/>
              </a:spcBef>
              <a:buNone/>
              <a:tabLst>
                <a:tab pos="0" algn="l"/>
              </a:tabLst>
            </a:pPr>
            <a:r>
              <a:rPr lang="fr-FR" sz="1800" b="1" strike="noStrike" spc="-1" dirty="0">
                <a:solidFill>
                  <a:srgbClr val="000000"/>
                </a:solidFill>
                <a:latin typeface="Franklin Gothic Book"/>
              </a:rPr>
              <a:t>Nous avons besoin de vous parents d’élèves de l’école Ste Marie et du Collège St Joseph.</a:t>
            </a:r>
            <a:endParaRPr lang="fr-FR" sz="1800" b="0" strike="noStrike" spc="-1" dirty="0">
              <a:solidFill>
                <a:srgbClr val="000000"/>
              </a:solidFill>
              <a:latin typeface="Arial"/>
            </a:endParaRPr>
          </a:p>
          <a:p>
            <a:pPr marL="343080" indent="0" algn="just">
              <a:lnSpc>
                <a:spcPct val="100000"/>
              </a:lnSpc>
              <a:spcBef>
                <a:spcPts val="799"/>
              </a:spcBef>
              <a:buNone/>
              <a:tabLst>
                <a:tab pos="0" algn="l"/>
              </a:tabLst>
            </a:pPr>
            <a:endParaRPr lang="fr-FR" sz="1800" b="0" strike="noStrike" spc="-1" dirty="0">
              <a:solidFill>
                <a:srgbClr val="000000"/>
              </a:solidFill>
              <a:latin typeface="Arial"/>
            </a:endParaRPr>
          </a:p>
          <a:p>
            <a:pPr marL="343080" indent="0" algn="just">
              <a:lnSpc>
                <a:spcPct val="100000"/>
              </a:lnSpc>
              <a:spcBef>
                <a:spcPts val="799"/>
              </a:spcBef>
              <a:buNone/>
              <a:tabLst>
                <a:tab pos="0" algn="l"/>
              </a:tabLst>
            </a:pPr>
            <a:r>
              <a:rPr lang="fr-FR" sz="1800" b="1" strike="noStrike" spc="-1" dirty="0">
                <a:solidFill>
                  <a:srgbClr val="000000"/>
                </a:solidFill>
                <a:latin typeface="Franklin Gothic Book"/>
              </a:rPr>
              <a:t>Vos réflexions, vos avis, vos remarques sont intéressantes.</a:t>
            </a:r>
            <a:endParaRPr lang="fr-FR" sz="1800" b="0" strike="noStrike" spc="-1" dirty="0">
              <a:solidFill>
                <a:srgbClr val="000000"/>
              </a:solidFill>
              <a:latin typeface="Arial"/>
            </a:endParaRPr>
          </a:p>
          <a:p>
            <a:pPr marL="343080" indent="0" algn="just">
              <a:lnSpc>
                <a:spcPct val="100000"/>
              </a:lnSpc>
              <a:spcBef>
                <a:spcPts val="799"/>
              </a:spcBef>
              <a:buNone/>
              <a:tabLst>
                <a:tab pos="0" algn="l"/>
              </a:tabLst>
            </a:pPr>
            <a:endParaRPr lang="fr-FR" sz="1800" b="0" strike="noStrike" spc="-1" dirty="0">
              <a:solidFill>
                <a:srgbClr val="000000"/>
              </a:solidFill>
              <a:latin typeface="Arial"/>
            </a:endParaRPr>
          </a:p>
          <a:p>
            <a:pPr marL="343080" indent="0" algn="just">
              <a:lnSpc>
                <a:spcPct val="100000"/>
              </a:lnSpc>
              <a:spcBef>
                <a:spcPts val="799"/>
              </a:spcBef>
              <a:buNone/>
              <a:tabLst>
                <a:tab pos="0" algn="l"/>
              </a:tabLst>
            </a:pPr>
            <a:r>
              <a:rPr lang="fr-FR" sz="1800" b="1" strike="noStrike" spc="-1" dirty="0">
                <a:solidFill>
                  <a:srgbClr val="000000"/>
                </a:solidFill>
                <a:latin typeface="Franklin Gothic Book"/>
              </a:rPr>
              <a:t>C’est au sein de nos réunions qui ont lieu en moyenne une fois par mois que nous échangeons sur les projets.</a:t>
            </a:r>
            <a:endParaRPr lang="fr-FR" sz="1800" b="0" strike="noStrike" spc="-1" dirty="0">
              <a:solidFill>
                <a:srgbClr val="000000"/>
              </a:solidFill>
              <a:latin typeface="Arial"/>
            </a:endParaRPr>
          </a:p>
          <a:p>
            <a:pPr marL="343080" indent="0" algn="just">
              <a:lnSpc>
                <a:spcPct val="100000"/>
              </a:lnSpc>
              <a:spcBef>
                <a:spcPts val="799"/>
              </a:spcBef>
              <a:buNone/>
              <a:tabLst>
                <a:tab pos="0" algn="l"/>
              </a:tabLst>
            </a:pPr>
            <a:r>
              <a:rPr lang="fr-FR" sz="1800" b="1" strike="noStrike" spc="-1" dirty="0">
                <a:solidFill>
                  <a:srgbClr val="000000"/>
                </a:solidFill>
                <a:latin typeface="Franklin Gothic Book"/>
              </a:rPr>
              <a:t> </a:t>
            </a:r>
            <a:endParaRPr lang="fr-FR" sz="1800" b="0" strike="noStrike" spc="-1" dirty="0">
              <a:solidFill>
                <a:srgbClr val="000000"/>
              </a:solidFill>
              <a:latin typeface="Arial"/>
            </a:endParaRPr>
          </a:p>
          <a:p>
            <a:pPr marL="343080" indent="0" algn="just">
              <a:lnSpc>
                <a:spcPct val="100000"/>
              </a:lnSpc>
              <a:spcBef>
                <a:spcPts val="799"/>
              </a:spcBef>
              <a:buNone/>
              <a:tabLst>
                <a:tab pos="0" algn="l"/>
              </a:tabLst>
            </a:pPr>
            <a:r>
              <a:rPr lang="fr-FR" sz="1800" b="1" strike="noStrike" spc="-1" dirty="0">
                <a:solidFill>
                  <a:srgbClr val="000000"/>
                </a:solidFill>
                <a:latin typeface="Franklin Gothic Book"/>
              </a:rPr>
              <a:t>N’hésitez pas à vous rapprochez d’un membre de l’OGEC ou bien des cheffes d’établissement pour plus de renseignements.</a:t>
            </a:r>
            <a:endParaRPr lang="fr-FR" sz="1800" b="0" strike="noStrike" spc="-1" dirty="0">
              <a:solidFill>
                <a:srgbClr val="000000"/>
              </a:solidFill>
              <a:latin typeface="Arial"/>
            </a:endParaRPr>
          </a:p>
          <a:p>
            <a:pPr marL="343080" indent="0">
              <a:lnSpc>
                <a:spcPct val="100000"/>
              </a:lnSpc>
              <a:spcBef>
                <a:spcPts val="799"/>
              </a:spcBef>
              <a:buNone/>
              <a:tabLst>
                <a:tab pos="0" algn="l"/>
              </a:tabLst>
            </a:pPr>
            <a:endParaRPr lang="fr-FR" sz="1600" b="0" strike="noStrike" spc="-1" dirty="0">
              <a:solidFill>
                <a:srgbClr val="000000"/>
              </a:solidFill>
              <a:latin typeface="Arial"/>
            </a:endParaRPr>
          </a:p>
          <a:p>
            <a:pPr marL="343080" indent="0">
              <a:lnSpc>
                <a:spcPct val="100000"/>
              </a:lnSpc>
              <a:spcBef>
                <a:spcPts val="799"/>
              </a:spcBef>
              <a:buNone/>
              <a:tabLst>
                <a:tab pos="0" algn="l"/>
              </a:tabLst>
            </a:pPr>
            <a:endParaRPr lang="fr-FR" sz="1600" b="0" strike="noStrike" spc="-1"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750" advTm="5000"/>
    </mc:Choice>
    <mc:Fallback xmlns="">
      <p:transition spd="slow" advTm="5000"/>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wipe(down)">
                                      <p:cBhvr>
                                        <p:cTn id="7" dur="580">
                                          <p:stCondLst>
                                            <p:cond delay="0"/>
                                          </p:stCondLst>
                                        </p:cTn>
                                        <p:tgtEl>
                                          <p:spTgt spid="107"/>
                                        </p:tgtEl>
                                      </p:cBhvr>
                                    </p:animEffect>
                                    <p:anim calcmode="lin" valueType="num">
                                      <p:cBhvr>
                                        <p:cTn id="8" dur="1822" tmFilter="0,0; 0.14,0.36; 0.43,0.73; 0.71,0.91; 1.0,1.0">
                                          <p:stCondLst>
                                            <p:cond delay="0"/>
                                          </p:stCondLst>
                                        </p:cTn>
                                        <p:tgtEl>
                                          <p:spTgt spid="10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7"/>
                                        </p:tgtEl>
                                        <p:attrNameLst>
                                          <p:attrName>ppt_y</p:attrName>
                                        </p:attrNameLst>
                                      </p:cBhvr>
                                      <p:tavLst>
                                        <p:tav tm="0" fmla="#ppt_y-sin(pi*$)/81">
                                          <p:val>
                                            <p:fltVal val="0"/>
                                          </p:val>
                                        </p:tav>
                                        <p:tav tm="100000">
                                          <p:val>
                                            <p:fltVal val="1"/>
                                          </p:val>
                                        </p:tav>
                                      </p:tavLst>
                                    </p:anim>
                                    <p:animScale>
                                      <p:cBhvr>
                                        <p:cTn id="13" dur="26">
                                          <p:stCondLst>
                                            <p:cond delay="650"/>
                                          </p:stCondLst>
                                        </p:cTn>
                                        <p:tgtEl>
                                          <p:spTgt spid="107"/>
                                        </p:tgtEl>
                                      </p:cBhvr>
                                      <p:to x="100000" y="60000"/>
                                    </p:animScale>
                                    <p:animScale>
                                      <p:cBhvr>
                                        <p:cTn id="14" dur="166" decel="50000">
                                          <p:stCondLst>
                                            <p:cond delay="676"/>
                                          </p:stCondLst>
                                        </p:cTn>
                                        <p:tgtEl>
                                          <p:spTgt spid="107"/>
                                        </p:tgtEl>
                                      </p:cBhvr>
                                      <p:to x="100000" y="100000"/>
                                    </p:animScale>
                                    <p:animScale>
                                      <p:cBhvr>
                                        <p:cTn id="15" dur="26">
                                          <p:stCondLst>
                                            <p:cond delay="1312"/>
                                          </p:stCondLst>
                                        </p:cTn>
                                        <p:tgtEl>
                                          <p:spTgt spid="107"/>
                                        </p:tgtEl>
                                      </p:cBhvr>
                                      <p:to x="100000" y="80000"/>
                                    </p:animScale>
                                    <p:animScale>
                                      <p:cBhvr>
                                        <p:cTn id="16" dur="166" decel="50000">
                                          <p:stCondLst>
                                            <p:cond delay="1338"/>
                                          </p:stCondLst>
                                        </p:cTn>
                                        <p:tgtEl>
                                          <p:spTgt spid="107"/>
                                        </p:tgtEl>
                                      </p:cBhvr>
                                      <p:to x="100000" y="100000"/>
                                    </p:animScale>
                                    <p:animScale>
                                      <p:cBhvr>
                                        <p:cTn id="17" dur="26">
                                          <p:stCondLst>
                                            <p:cond delay="1642"/>
                                          </p:stCondLst>
                                        </p:cTn>
                                        <p:tgtEl>
                                          <p:spTgt spid="107"/>
                                        </p:tgtEl>
                                      </p:cBhvr>
                                      <p:to x="100000" y="90000"/>
                                    </p:animScale>
                                    <p:animScale>
                                      <p:cBhvr>
                                        <p:cTn id="18" dur="166" decel="50000">
                                          <p:stCondLst>
                                            <p:cond delay="1668"/>
                                          </p:stCondLst>
                                        </p:cTn>
                                        <p:tgtEl>
                                          <p:spTgt spid="107"/>
                                        </p:tgtEl>
                                      </p:cBhvr>
                                      <p:to x="100000" y="100000"/>
                                    </p:animScale>
                                    <p:animScale>
                                      <p:cBhvr>
                                        <p:cTn id="19" dur="26">
                                          <p:stCondLst>
                                            <p:cond delay="1808"/>
                                          </p:stCondLst>
                                        </p:cTn>
                                        <p:tgtEl>
                                          <p:spTgt spid="107"/>
                                        </p:tgtEl>
                                      </p:cBhvr>
                                      <p:to x="100000" y="95000"/>
                                    </p:animScale>
                                    <p:animScale>
                                      <p:cBhvr>
                                        <p:cTn id="20" dur="166" decel="50000">
                                          <p:stCondLst>
                                            <p:cond delay="1834"/>
                                          </p:stCondLst>
                                        </p:cTn>
                                        <p:tgtEl>
                                          <p:spTgt spid="107"/>
                                        </p:tgtEl>
                                      </p:cBhvr>
                                      <p:to x="100000" y="100000"/>
                                    </p:animScale>
                                  </p:childTnLst>
                                </p:cTn>
                              </p:par>
                            </p:childTnLst>
                          </p:cTn>
                        </p:par>
                        <p:par>
                          <p:cTn id="21" fill="hold">
                            <p:stCondLst>
                              <p:cond delay="2000"/>
                            </p:stCondLst>
                            <p:childTnLst>
                              <p:par>
                                <p:cTn id="22" presetID="1" presetClass="entr" fill="hold" nodeType="afterEffect">
                                  <p:stCondLst>
                                    <p:cond delay="500"/>
                                  </p:stCondLst>
                                  <p:childTnLst>
                                    <p:set>
                                      <p:cBhvr>
                                        <p:cTn id="23" dur="1" fill="hold">
                                          <p:stCondLst>
                                            <p:cond delay="0"/>
                                          </p:stCondLst>
                                        </p:cTn>
                                        <p:tgtEl>
                                          <p:spTgt spid="108">
                                            <p:txEl>
                                              <p:pRg st="0" end="0"/>
                                            </p:txEl>
                                          </p:spTgt>
                                        </p:tgtEl>
                                        <p:attrNameLst>
                                          <p:attrName>style.visibility</p:attrName>
                                        </p:attrNameLst>
                                      </p:cBhvr>
                                      <p:to>
                                        <p:strVal val="visible"/>
                                      </p:to>
                                    </p:set>
                                  </p:childTnLst>
                                </p:cTn>
                              </p:par>
                            </p:childTnLst>
                          </p:cTn>
                        </p:par>
                        <p:par>
                          <p:cTn id="24" fill="hold">
                            <p:stCondLst>
                              <p:cond delay="2500"/>
                            </p:stCondLst>
                            <p:childTnLst>
                              <p:par>
                                <p:cTn id="25" presetID="1" presetClass="entr" fill="hold" nodeType="afterEffect">
                                  <p:stCondLst>
                                    <p:cond delay="1000"/>
                                  </p:stCondLst>
                                  <p:childTnLst>
                                    <p:set>
                                      <p:cBhvr>
                                        <p:cTn id="26" dur="1" fill="hold">
                                          <p:stCondLst>
                                            <p:cond delay="0"/>
                                          </p:stCondLst>
                                        </p:cTn>
                                        <p:tgtEl>
                                          <p:spTgt spid="108">
                                            <p:txEl>
                                              <p:pRg st="2" end="2"/>
                                            </p:txEl>
                                          </p:spTgt>
                                        </p:tgtEl>
                                        <p:attrNameLst>
                                          <p:attrName>style.visibility</p:attrName>
                                        </p:attrNameLst>
                                      </p:cBhvr>
                                      <p:to>
                                        <p:strVal val="visible"/>
                                      </p:to>
                                    </p:set>
                                  </p:childTnLst>
                                </p:cTn>
                              </p:par>
                            </p:childTnLst>
                          </p:cTn>
                        </p:par>
                        <p:par>
                          <p:cTn id="27" fill="hold">
                            <p:stCondLst>
                              <p:cond delay="3500"/>
                            </p:stCondLst>
                            <p:childTnLst>
                              <p:par>
                                <p:cTn id="28" presetID="1" presetClass="entr" fill="hold" nodeType="afterEffect">
                                  <p:stCondLst>
                                    <p:cond delay="1500"/>
                                  </p:stCondLst>
                                  <p:childTnLst>
                                    <p:set>
                                      <p:cBhvr>
                                        <p:cTn id="29" dur="1" fill="hold">
                                          <p:stCondLst>
                                            <p:cond delay="0"/>
                                          </p:stCondLst>
                                        </p:cTn>
                                        <p:tgtEl>
                                          <p:spTgt spid="108">
                                            <p:txEl>
                                              <p:pRg st="4" end="4"/>
                                            </p:txEl>
                                          </p:spTgt>
                                        </p:tgtEl>
                                        <p:attrNameLst>
                                          <p:attrName>style.visibility</p:attrName>
                                        </p:attrNameLst>
                                      </p:cBhvr>
                                      <p:to>
                                        <p:strVal val="visible"/>
                                      </p:to>
                                    </p:set>
                                  </p:childTnLst>
                                </p:cTn>
                              </p:par>
                            </p:childTnLst>
                          </p:cTn>
                        </p:par>
                        <p:par>
                          <p:cTn id="30" fill="hold">
                            <p:stCondLst>
                              <p:cond delay="5000"/>
                            </p:stCondLst>
                            <p:childTnLst>
                              <p:par>
                                <p:cTn id="31" presetID="1" presetClass="entr" fill="hold" nodeType="afterEffect">
                                  <p:stCondLst>
                                    <p:cond delay="2000"/>
                                  </p:stCondLst>
                                  <p:childTnLst>
                                    <p:set>
                                      <p:cBhvr>
                                        <p:cTn id="32" dur="1" fill="hold">
                                          <p:stCondLst>
                                            <p:cond delay="0"/>
                                          </p:stCondLst>
                                        </p:cTn>
                                        <p:tgtEl>
                                          <p:spTgt spid="10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822960" y="365760"/>
            <a:ext cx="7519680" cy="547200"/>
          </a:xfrm>
          <a:prstGeom prst="rect">
            <a:avLst/>
          </a:prstGeom>
          <a:noFill/>
          <a:ln w="0">
            <a:noFill/>
          </a:ln>
        </p:spPr>
        <p:txBody>
          <a:bodyPr lIns="90000" tIns="45000" rIns="90000" bIns="45000" anchor="ctr">
            <a:noAutofit/>
          </a:bodyPr>
          <a:lstStyle/>
          <a:p>
            <a:pPr indent="0">
              <a:lnSpc>
                <a:spcPct val="100000"/>
              </a:lnSpc>
              <a:buNone/>
              <a:tabLst>
                <a:tab pos="0" algn="l"/>
              </a:tabLst>
            </a:pPr>
            <a:r>
              <a:rPr lang="fr-FR" sz="2800" b="0" strike="noStrike" cap="all" spc="-1" dirty="0">
                <a:solidFill>
                  <a:srgbClr val="FF0000"/>
                </a:solidFill>
                <a:latin typeface="Franklin Gothic Medium"/>
              </a:rPr>
              <a:t>Composition du BUREAU </a:t>
            </a:r>
            <a:r>
              <a:rPr lang="fr-FR" sz="2800" b="0" strike="noStrike" cap="all" spc="-1" dirty="0" err="1">
                <a:solidFill>
                  <a:srgbClr val="FF0000"/>
                </a:solidFill>
                <a:latin typeface="Franklin Gothic Medium"/>
              </a:rPr>
              <a:t>ogec</a:t>
            </a:r>
            <a:r>
              <a:rPr lang="fr-FR" sz="2800" b="0" strike="noStrike" cap="all" spc="-1" dirty="0">
                <a:solidFill>
                  <a:srgbClr val="FF0000"/>
                </a:solidFill>
                <a:latin typeface="Franklin Gothic Medium"/>
              </a:rPr>
              <a:t> 2024/2025</a:t>
            </a:r>
            <a:endParaRPr lang="fr-FR" sz="2800" b="0" strike="noStrike" spc="-1" dirty="0">
              <a:solidFill>
                <a:srgbClr val="000000"/>
              </a:solidFill>
              <a:latin typeface="Arial"/>
            </a:endParaRPr>
          </a:p>
        </p:txBody>
      </p:sp>
      <p:graphicFrame>
        <p:nvGraphicFramePr>
          <p:cNvPr id="110" name="Tableau 109"/>
          <p:cNvGraphicFramePr/>
          <p:nvPr>
            <p:extLst>
              <p:ext uri="{D42A27DB-BD31-4B8C-83A1-F6EECF244321}">
                <p14:modId xmlns:p14="http://schemas.microsoft.com/office/powerpoint/2010/main" val="1186559131"/>
              </p:ext>
            </p:extLst>
          </p:nvPr>
        </p:nvGraphicFramePr>
        <p:xfrm>
          <a:off x="867103" y="912960"/>
          <a:ext cx="7551137" cy="5412856"/>
        </p:xfrm>
        <a:graphic>
          <a:graphicData uri="http://schemas.openxmlformats.org/drawingml/2006/table">
            <a:tbl>
              <a:tblPr/>
              <a:tblGrid>
                <a:gridCol w="1292773">
                  <a:extLst>
                    <a:ext uri="{9D8B030D-6E8A-4147-A177-3AD203B41FA5}">
                      <a16:colId xmlns:a16="http://schemas.microsoft.com/office/drawing/2014/main" val="20000"/>
                    </a:ext>
                  </a:extLst>
                </a:gridCol>
                <a:gridCol w="1364989">
                  <a:extLst>
                    <a:ext uri="{9D8B030D-6E8A-4147-A177-3AD203B41FA5}">
                      <a16:colId xmlns:a16="http://schemas.microsoft.com/office/drawing/2014/main" val="20001"/>
                    </a:ext>
                  </a:extLst>
                </a:gridCol>
                <a:gridCol w="1598928">
                  <a:extLst>
                    <a:ext uri="{9D8B030D-6E8A-4147-A177-3AD203B41FA5}">
                      <a16:colId xmlns:a16="http://schemas.microsoft.com/office/drawing/2014/main" val="20002"/>
                    </a:ext>
                  </a:extLst>
                </a:gridCol>
                <a:gridCol w="1500207">
                  <a:extLst>
                    <a:ext uri="{9D8B030D-6E8A-4147-A177-3AD203B41FA5}">
                      <a16:colId xmlns:a16="http://schemas.microsoft.com/office/drawing/2014/main" val="20003"/>
                    </a:ext>
                  </a:extLst>
                </a:gridCol>
                <a:gridCol w="1794240">
                  <a:extLst>
                    <a:ext uri="{9D8B030D-6E8A-4147-A177-3AD203B41FA5}">
                      <a16:colId xmlns:a16="http://schemas.microsoft.com/office/drawing/2014/main" val="20004"/>
                    </a:ext>
                  </a:extLst>
                </a:gridCol>
              </a:tblGrid>
              <a:tr h="331422">
                <a:tc>
                  <a:txBody>
                    <a:bodyPr/>
                    <a:lstStyle/>
                    <a:p>
                      <a:pPr algn="ctr">
                        <a:lnSpc>
                          <a:spcPct val="100000"/>
                        </a:lnSpc>
                      </a:pPr>
                      <a:r>
                        <a:rPr lang="fr-FR" sz="1500" b="1" strike="noStrike" spc="-1">
                          <a:solidFill>
                            <a:srgbClr val="000000"/>
                          </a:solidFill>
                          <a:latin typeface="Arial"/>
                        </a:rPr>
                        <a:t>NOM</a:t>
                      </a:r>
                      <a:endParaRPr lang="fr-FR" sz="1500" b="0" strike="noStrike" spc="-1">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gn="ctr">
                        <a:lnSpc>
                          <a:spcPct val="100000"/>
                        </a:lnSpc>
                      </a:pPr>
                      <a:r>
                        <a:rPr lang="fr-FR" sz="1500" b="1" strike="noStrike" spc="-1">
                          <a:solidFill>
                            <a:srgbClr val="000000"/>
                          </a:solidFill>
                          <a:latin typeface="Arial"/>
                        </a:rPr>
                        <a:t>PRENOM</a:t>
                      </a:r>
                      <a:endParaRPr lang="fr-FR" sz="1500" b="0" strike="noStrike" spc="-1">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gn="ctr">
                        <a:lnSpc>
                          <a:spcPct val="100000"/>
                        </a:lnSpc>
                      </a:pPr>
                      <a:r>
                        <a:rPr lang="fr-FR" sz="1500" b="1" strike="noStrike" spc="-1">
                          <a:solidFill>
                            <a:srgbClr val="000000"/>
                          </a:solidFill>
                          <a:latin typeface="Arial"/>
                        </a:rPr>
                        <a:t>FONCTION</a:t>
                      </a:r>
                      <a:endParaRPr lang="fr-FR" sz="1500" b="0" strike="noStrike" spc="-1">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gn="ctr">
                        <a:lnSpc>
                          <a:spcPct val="100000"/>
                        </a:lnSpc>
                      </a:pPr>
                      <a:r>
                        <a:rPr lang="fr-FR" sz="1500" b="1" strike="noStrike" spc="-1">
                          <a:solidFill>
                            <a:srgbClr val="000000"/>
                          </a:solidFill>
                          <a:latin typeface="Arial"/>
                        </a:rPr>
                        <a:t>ENFANTS</a:t>
                      </a:r>
                      <a:endParaRPr lang="fr-FR" sz="1500" b="0" strike="noStrike" spc="-1">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fr-FR" sz="1500" b="1" strike="noStrike" spc="-1">
                          <a:solidFill>
                            <a:srgbClr val="000000"/>
                          </a:solidFill>
                          <a:latin typeface="Arial"/>
                        </a:rPr>
                        <a:t>CLASSE</a:t>
                      </a:r>
                      <a:endParaRPr lang="fr-FR" sz="1500" b="0" strike="noStrike" spc="-1">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340052">
                <a:tc>
                  <a:txBody>
                    <a:bodyPr/>
                    <a:lstStyle/>
                    <a:p>
                      <a:pPr algn="just">
                        <a:lnSpc>
                          <a:spcPct val="100000"/>
                        </a:lnSpc>
                      </a:pPr>
                      <a:r>
                        <a:rPr lang="fr-FR" sz="1500" b="0" strike="noStrike" spc="-1" dirty="0">
                          <a:solidFill>
                            <a:srgbClr val="000000"/>
                          </a:solidFill>
                          <a:latin typeface="Arial"/>
                        </a:rPr>
                        <a:t>DESAVOYE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Delphine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a:solidFill>
                            <a:srgbClr val="000000"/>
                          </a:solidFill>
                          <a:latin typeface="Arial"/>
                        </a:rPr>
                        <a:t>Présidente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Louise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MS</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68151">
                <a:tc>
                  <a:txBody>
                    <a:bodyPr/>
                    <a:lstStyle/>
                    <a:p>
                      <a:pPr algn="just">
                        <a:lnSpc>
                          <a:spcPct val="100000"/>
                        </a:lnSpc>
                      </a:pPr>
                      <a:r>
                        <a:rPr lang="fr-FR" sz="1500" b="0" strike="noStrike" spc="-1" dirty="0">
                          <a:solidFill>
                            <a:srgbClr val="000000"/>
                          </a:solidFill>
                          <a:latin typeface="Arial"/>
                        </a:rPr>
                        <a:t>DUPERRIN</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Jane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a:solidFill>
                            <a:srgbClr val="000000"/>
                          </a:solidFill>
                          <a:latin typeface="Arial"/>
                        </a:rPr>
                        <a:t>Vice Présidente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Louison</a:t>
                      </a:r>
                    </a:p>
                    <a:p>
                      <a:pPr algn="just">
                        <a:lnSpc>
                          <a:spcPct val="100000"/>
                        </a:lnSpc>
                      </a:pPr>
                      <a:r>
                        <a:rPr lang="fr-FR" sz="1500" b="0" strike="noStrike" spc="-1" dirty="0" err="1">
                          <a:solidFill>
                            <a:srgbClr val="000000"/>
                          </a:solidFill>
                          <a:latin typeface="Arial"/>
                        </a:rPr>
                        <a:t>Apoline</a:t>
                      </a:r>
                      <a:endParaRPr lang="fr-FR" sz="1500" b="0" strike="noStrike" spc="-1" dirty="0">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Ce2</a:t>
                      </a:r>
                    </a:p>
                    <a:p>
                      <a:pPr algn="just">
                        <a:lnSpc>
                          <a:spcPct val="100000"/>
                        </a:lnSpc>
                      </a:pPr>
                      <a:r>
                        <a:rPr lang="fr-FR" sz="1500" b="0" strike="noStrike" spc="-1" dirty="0">
                          <a:solidFill>
                            <a:srgbClr val="000000"/>
                          </a:solidFill>
                          <a:latin typeface="Arial"/>
                        </a:rPr>
                        <a:t>PS                </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331422">
                <a:tc>
                  <a:txBody>
                    <a:bodyPr/>
                    <a:lstStyle/>
                    <a:p>
                      <a:pPr algn="just">
                        <a:lnSpc>
                          <a:spcPct val="100000"/>
                        </a:lnSpc>
                      </a:pPr>
                      <a:r>
                        <a:rPr lang="fr-FR" sz="1500" b="0" strike="noStrike" spc="-1">
                          <a:solidFill>
                            <a:srgbClr val="000000"/>
                          </a:solidFill>
                          <a:latin typeface="Arial"/>
                        </a:rPr>
                        <a:t>GILLOIS</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a:solidFill>
                            <a:srgbClr val="000000"/>
                          </a:solidFill>
                          <a:latin typeface="Arial"/>
                        </a:rPr>
                        <a:t>Pierre Yves</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a:solidFill>
                            <a:srgbClr val="000000"/>
                          </a:solidFill>
                          <a:latin typeface="Arial"/>
                        </a:rPr>
                        <a:t>Trésorier</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Anaëlle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4ème      </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r h="564796">
                <a:tc>
                  <a:txBody>
                    <a:bodyPr/>
                    <a:lstStyle/>
                    <a:p>
                      <a:pPr algn="just">
                        <a:lnSpc>
                          <a:spcPct val="100000"/>
                        </a:lnSpc>
                      </a:pPr>
                      <a:r>
                        <a:rPr lang="fr-FR" sz="1500" b="0" strike="noStrike" spc="-1" dirty="0">
                          <a:solidFill>
                            <a:srgbClr val="000000"/>
                          </a:solidFill>
                          <a:latin typeface="Arial"/>
                        </a:rPr>
                        <a:t>LASALLE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Elsa</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a:solidFill>
                            <a:srgbClr val="000000"/>
                          </a:solidFill>
                          <a:latin typeface="Arial"/>
                        </a:rPr>
                        <a:t>secretaire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Tilio</a:t>
                      </a:r>
                    </a:p>
                    <a:p>
                      <a:pPr algn="just">
                        <a:lnSpc>
                          <a:spcPct val="100000"/>
                        </a:lnSpc>
                      </a:pPr>
                      <a:r>
                        <a:rPr lang="fr-FR" sz="1500" b="0" strike="noStrike" spc="-1" dirty="0">
                          <a:solidFill>
                            <a:srgbClr val="000000"/>
                          </a:solidFill>
                          <a:latin typeface="Arial"/>
                        </a:rPr>
                        <a:t>Soline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GS</a:t>
                      </a:r>
                    </a:p>
                    <a:p>
                      <a:pPr algn="just">
                        <a:lnSpc>
                          <a:spcPct val="100000"/>
                        </a:lnSpc>
                      </a:pPr>
                      <a:r>
                        <a:rPr lang="fr-FR" sz="1500" b="0" strike="noStrike" spc="-1" dirty="0">
                          <a:solidFill>
                            <a:srgbClr val="000000"/>
                          </a:solidFill>
                          <a:latin typeface="Arial"/>
                        </a:rPr>
                        <a:t>PS</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4"/>
                  </a:ext>
                </a:extLst>
              </a:tr>
              <a:tr h="568151">
                <a:tc>
                  <a:txBody>
                    <a:bodyPr/>
                    <a:lstStyle/>
                    <a:p>
                      <a:pPr algn="just">
                        <a:lnSpc>
                          <a:spcPct val="100000"/>
                        </a:lnSpc>
                      </a:pPr>
                      <a:r>
                        <a:rPr lang="fr-FR" sz="1500" b="0" strike="noStrike" spc="-1" dirty="0">
                          <a:solidFill>
                            <a:srgbClr val="000000"/>
                          </a:solidFill>
                          <a:latin typeface="Arial"/>
                        </a:rPr>
                        <a:t>GIMENO</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Elise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a:solidFill>
                            <a:srgbClr val="000000"/>
                          </a:solidFill>
                          <a:latin typeface="Arial"/>
                        </a:rPr>
                        <a:t>Membres</a:t>
                      </a:r>
                    </a:p>
                    <a:p>
                      <a:pPr algn="just">
                        <a:lnSpc>
                          <a:spcPct val="100000"/>
                        </a:lnSpc>
                      </a:pPr>
                      <a:endParaRPr lang="fr-FR" sz="1500" b="0" strike="noStrike" spc="-1">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Talia</a:t>
                      </a:r>
                    </a:p>
                    <a:p>
                      <a:pPr algn="just">
                        <a:lnSpc>
                          <a:spcPct val="100000"/>
                        </a:lnSpc>
                      </a:pPr>
                      <a:r>
                        <a:rPr lang="fr-FR" sz="1500" b="0" strike="noStrike" spc="-1" dirty="0">
                          <a:solidFill>
                            <a:srgbClr val="000000"/>
                          </a:solidFill>
                          <a:latin typeface="Arial"/>
                        </a:rPr>
                        <a:t>Owen</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CM1                  6eme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5"/>
                  </a:ext>
                </a:extLst>
              </a:tr>
              <a:tr h="331422">
                <a:tc>
                  <a:txBody>
                    <a:bodyPr/>
                    <a:lstStyle/>
                    <a:p>
                      <a:pPr algn="just">
                        <a:lnSpc>
                          <a:spcPct val="100000"/>
                        </a:lnSpc>
                      </a:pPr>
                      <a:r>
                        <a:rPr lang="fr-FR" sz="1500" b="0" strike="noStrike" spc="-1">
                          <a:solidFill>
                            <a:srgbClr val="000000"/>
                          </a:solidFill>
                          <a:latin typeface="Arial"/>
                        </a:rPr>
                        <a:t>MADEC</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a:solidFill>
                            <a:srgbClr val="000000"/>
                          </a:solidFill>
                          <a:latin typeface="Arial"/>
                        </a:rPr>
                        <a:t>Adeline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Membre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a:solidFill>
                            <a:srgbClr val="000000"/>
                          </a:solidFill>
                          <a:latin typeface="Arial"/>
                        </a:rPr>
                        <a:t>Hyacinthe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gn="just">
                        <a:lnSpc>
                          <a:spcPct val="100000"/>
                        </a:lnSpc>
                      </a:pPr>
                      <a:r>
                        <a:rPr lang="fr-FR" sz="1500" b="0" strike="noStrike" spc="-1" dirty="0">
                          <a:solidFill>
                            <a:srgbClr val="000000"/>
                          </a:solidFill>
                          <a:latin typeface="Arial"/>
                        </a:rPr>
                        <a:t>3ème     </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6"/>
                  </a:ext>
                </a:extLst>
              </a:tr>
              <a:tr h="568151">
                <a:tc>
                  <a:txBody>
                    <a:bodyPr/>
                    <a:lstStyle/>
                    <a:p>
                      <a:pPr algn="just">
                        <a:lnSpc>
                          <a:spcPct val="100000"/>
                        </a:lnSpc>
                      </a:pPr>
                      <a:r>
                        <a:rPr lang="fr-FR" sz="1500" b="0" strike="noStrike" spc="-1" dirty="0">
                          <a:solidFill>
                            <a:srgbClr val="000000"/>
                          </a:solidFill>
                          <a:latin typeface="Arial"/>
                        </a:rPr>
                        <a:t>JOURDAN</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OUARY</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VALIN</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COOPMAN</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Laurine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Charline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Ophélie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Marina</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Membre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Membre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Membre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Membre</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Alice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Albane</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Nina</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Anaïs</a:t>
                      </a:r>
                    </a:p>
                    <a:p>
                      <a:pPr algn="just">
                        <a:lnSpc>
                          <a:spcPct val="100000"/>
                        </a:lnSpc>
                      </a:pPr>
                      <a:r>
                        <a:rPr lang="fr-FR" sz="1500" b="0" strike="noStrike" spc="-1" dirty="0">
                          <a:solidFill>
                            <a:srgbClr val="000000"/>
                          </a:solidFill>
                          <a:latin typeface="Arial"/>
                        </a:rPr>
                        <a:t>Valentin</a:t>
                      </a: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gn="just">
                        <a:lnSpc>
                          <a:spcPct val="100000"/>
                        </a:lnSpc>
                      </a:pPr>
                      <a:r>
                        <a:rPr lang="fr-FR" sz="1500" b="0" strike="noStrike" spc="-1" dirty="0">
                          <a:solidFill>
                            <a:srgbClr val="000000"/>
                          </a:solidFill>
                          <a:latin typeface="Arial"/>
                        </a:rPr>
                        <a:t>MS</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MS</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MS</a:t>
                      </a:r>
                    </a:p>
                    <a:p>
                      <a:pPr algn="just">
                        <a:lnSpc>
                          <a:spcPct val="100000"/>
                        </a:lnSpc>
                      </a:pPr>
                      <a:endParaRPr lang="fr-FR" sz="1500" b="0" strike="noStrike" spc="-1" dirty="0">
                        <a:solidFill>
                          <a:srgbClr val="000000"/>
                        </a:solidFill>
                        <a:latin typeface="Arial"/>
                      </a:endParaRPr>
                    </a:p>
                    <a:p>
                      <a:pPr algn="just">
                        <a:lnSpc>
                          <a:spcPct val="100000"/>
                        </a:lnSpc>
                      </a:pPr>
                      <a:r>
                        <a:rPr lang="fr-FR" sz="1500" b="0" strike="noStrike" spc="-1" dirty="0">
                          <a:solidFill>
                            <a:srgbClr val="000000"/>
                          </a:solidFill>
                          <a:latin typeface="Arial"/>
                        </a:rPr>
                        <a:t>Ce2</a:t>
                      </a:r>
                    </a:p>
                    <a:p>
                      <a:pPr algn="just">
                        <a:lnSpc>
                          <a:spcPct val="100000"/>
                        </a:lnSpc>
                      </a:pPr>
                      <a:r>
                        <a:rPr lang="fr-FR" sz="1500" b="0" strike="noStrike" spc="-1">
                          <a:solidFill>
                            <a:srgbClr val="000000"/>
                          </a:solidFill>
                          <a:latin typeface="Arial"/>
                        </a:rPr>
                        <a:t>5ème</a:t>
                      </a:r>
                      <a:endParaRPr lang="fr-FR" sz="1500" b="0" strike="noStrike" spc="-1" dirty="0">
                        <a:solidFill>
                          <a:srgbClr val="000000"/>
                        </a:solidFill>
                        <a:latin typeface="Arial"/>
                      </a:endParaRPr>
                    </a:p>
                    <a:p>
                      <a:pPr algn="just">
                        <a:lnSpc>
                          <a:spcPct val="100000"/>
                        </a:lnSpc>
                      </a:pPr>
                      <a:endParaRPr lang="fr-FR" sz="1500" b="0" strike="noStrike" spc="-1" dirty="0">
                        <a:solidFill>
                          <a:srgbClr val="000000"/>
                        </a:solidFill>
                        <a:latin typeface="Arial"/>
                      </a:endParaRPr>
                    </a:p>
                    <a:p>
                      <a:pPr algn="just">
                        <a:lnSpc>
                          <a:spcPct val="100000"/>
                        </a:lnSpc>
                      </a:pPr>
                      <a:endParaRPr lang="fr-FR" sz="1500" b="0" strike="noStrike" spc="-1" dirty="0">
                        <a:solidFill>
                          <a:srgbClr val="000000"/>
                        </a:solid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7"/>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750" advTm="8000"/>
    </mc:Choice>
    <mc:Fallback xmlns="">
      <p:transition spd="slow" advTm="8000"/>
    </mc:Fallback>
  </mc:AlternateContent>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32" presetClass="emph" presetSubtype="0" fill="hold" nodeType="withEffect">
                                  <p:stCondLst>
                                    <p:cond delay="0"/>
                                  </p:stCondLst>
                                  <p:childTnLst>
                                    <p:animRot by="120000">
                                      <p:cBhvr>
                                        <p:cTn id="6" dur="100" fill="hold">
                                          <p:stCondLst>
                                            <p:cond delay="0"/>
                                          </p:stCondLst>
                                        </p:cTn>
                                        <p:tgtEl>
                                          <p:spTgt spid="109"/>
                                        </p:tgtEl>
                                        <p:attrNameLst>
                                          <p:attrName>r</p:attrName>
                                        </p:attrNameLst>
                                      </p:cBhvr>
                                    </p:animRot>
                                    <p:animRot by="-240000">
                                      <p:cBhvr>
                                        <p:cTn id="7" dur="200" fill="hold">
                                          <p:stCondLst>
                                            <p:cond delay="200"/>
                                          </p:stCondLst>
                                        </p:cTn>
                                        <p:tgtEl>
                                          <p:spTgt spid="109"/>
                                        </p:tgtEl>
                                        <p:attrNameLst>
                                          <p:attrName>r</p:attrName>
                                        </p:attrNameLst>
                                      </p:cBhvr>
                                    </p:animRot>
                                    <p:animRot by="240000">
                                      <p:cBhvr>
                                        <p:cTn id="8" dur="200" fill="hold">
                                          <p:stCondLst>
                                            <p:cond delay="400"/>
                                          </p:stCondLst>
                                        </p:cTn>
                                        <p:tgtEl>
                                          <p:spTgt spid="109"/>
                                        </p:tgtEl>
                                        <p:attrNameLst>
                                          <p:attrName>r</p:attrName>
                                        </p:attrNameLst>
                                      </p:cBhvr>
                                    </p:animRot>
                                    <p:animRot by="-240000">
                                      <p:cBhvr>
                                        <p:cTn id="9" dur="200" fill="hold">
                                          <p:stCondLst>
                                            <p:cond delay="600"/>
                                          </p:stCondLst>
                                        </p:cTn>
                                        <p:tgtEl>
                                          <p:spTgt spid="109"/>
                                        </p:tgtEl>
                                        <p:attrNameLst>
                                          <p:attrName>r</p:attrName>
                                        </p:attrNameLst>
                                      </p:cBhvr>
                                    </p:animRot>
                                    <p:animRot by="120000">
                                      <p:cBhvr>
                                        <p:cTn id="10" dur="200" fill="hold">
                                          <p:stCondLst>
                                            <p:cond delay="800"/>
                                          </p:stCondLst>
                                        </p:cTn>
                                        <p:tgtEl>
                                          <p:spTgt spid="109"/>
                                        </p:tgtEl>
                                        <p:attrNameLst>
                                          <p:attrName>r</p:attrName>
                                        </p:attrNameLst>
                                      </p:cBhvr>
                                    </p:animRot>
                                  </p:childTnLst>
                                </p:cTn>
                              </p:par>
                            </p:childTnLst>
                          </p:cTn>
                        </p:par>
                        <p:par>
                          <p:cTn id="11" fill="hold">
                            <p:stCondLst>
                              <p:cond delay="1000"/>
                            </p:stCondLst>
                            <p:childTnLst>
                              <p:par>
                                <p:cTn id="12" presetID="1" presetClass="entr" fill="hold" nodeType="afterEffect">
                                  <p:stCondLst>
                                    <p:cond delay="500"/>
                                  </p:stCondLst>
                                  <p:childTnLst>
                                    <p:set>
                                      <p:cBhvr>
                                        <p:cTn id="13"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5794</TotalTime>
  <Words>779</Words>
  <Application>Microsoft Office PowerPoint</Application>
  <PresentationFormat>Affichage à l'écran (4:3)</PresentationFormat>
  <Paragraphs>141</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11</vt:i4>
      </vt:variant>
    </vt:vector>
  </HeadingPairs>
  <TitlesOfParts>
    <vt:vector size="19" baseType="lpstr">
      <vt:lpstr>Arial</vt:lpstr>
      <vt:lpstr>Franklin Gothic Book</vt:lpstr>
      <vt:lpstr>Franklin Gothic Medium</vt:lpstr>
      <vt:lpstr>Symbol</vt:lpstr>
      <vt:lpstr>Times New Roman</vt:lpstr>
      <vt:lpstr>Wingdings</vt:lpstr>
      <vt:lpstr>Angles</vt:lpstr>
      <vt:lpstr>Angles</vt:lpstr>
      <vt:lpstr>OGEC Nozay- Ecole Ste marie / collège st joseph </vt:lpstr>
      <vt:lpstr>COMPOSITION DE L’OGEC</vt:lpstr>
      <vt:lpstr>Qu‘est ce que l’ogec ?</vt:lpstr>
      <vt:lpstr>Les actions de l’ogec</vt:lpstr>
      <vt:lpstr>Présentation PowerPoint</vt:lpstr>
      <vt:lpstr>Présentation PowerPoint</vt:lpstr>
      <vt:lpstr>Les actions de l’ogec</vt:lpstr>
      <vt:lpstr>REJOIGNEZ NOUS A L’OGEC</vt:lpstr>
      <vt:lpstr>Composition du BUREAU ogec 2024/2025</vt:lpstr>
      <vt:lpstr>APPEL AUX DONS : VOUS SOUHAITEZ APPORTER VOTRE SOUTIEN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OGEC Nozay- Ecole Ste marie / collège st joseph</dc:title>
  <dc:subject/>
  <dc:creator>CedricVava</dc:creator>
  <dc:description/>
  <cp:lastModifiedBy>Marie-Hélène Provost</cp:lastModifiedBy>
  <cp:revision>41</cp:revision>
  <dcterms:created xsi:type="dcterms:W3CDTF">2021-10-12T18:53:44Z</dcterms:created>
  <dcterms:modified xsi:type="dcterms:W3CDTF">2025-01-24T13:28:37Z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Affichage à l'écran (4:3)</vt:lpwstr>
  </property>
  <property fmtid="{D5CDD505-2E9C-101B-9397-08002B2CF9AE}" pid="3" name="Slides">
    <vt:i4>11</vt:i4>
  </property>
</Properties>
</file>